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1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</p:sldMasterIdLst>
  <p:notesMasterIdLst>
    <p:notesMasterId r:id="rId40"/>
  </p:notesMasterIdLst>
  <p:sldIdLst>
    <p:sldId id="299" r:id="rId3"/>
    <p:sldId id="288" r:id="rId4"/>
    <p:sldId id="289" r:id="rId5"/>
    <p:sldId id="258" r:id="rId6"/>
    <p:sldId id="282" r:id="rId7"/>
    <p:sldId id="284" r:id="rId8"/>
    <p:sldId id="292" r:id="rId9"/>
    <p:sldId id="265" r:id="rId10"/>
    <p:sldId id="260" r:id="rId11"/>
    <p:sldId id="262" r:id="rId12"/>
    <p:sldId id="264" r:id="rId13"/>
    <p:sldId id="291" r:id="rId14"/>
    <p:sldId id="266" r:id="rId15"/>
    <p:sldId id="293" r:id="rId16"/>
    <p:sldId id="261" r:id="rId17"/>
    <p:sldId id="263" r:id="rId18"/>
    <p:sldId id="267" r:id="rId19"/>
    <p:sldId id="287" r:id="rId20"/>
    <p:sldId id="269" r:id="rId21"/>
    <p:sldId id="268" r:id="rId22"/>
    <p:sldId id="270" r:id="rId23"/>
    <p:sldId id="271" r:id="rId24"/>
    <p:sldId id="285" r:id="rId25"/>
    <p:sldId id="276" r:id="rId26"/>
    <p:sldId id="297" r:id="rId27"/>
    <p:sldId id="273" r:id="rId28"/>
    <p:sldId id="272" r:id="rId29"/>
    <p:sldId id="274" r:id="rId30"/>
    <p:sldId id="286" r:id="rId31"/>
    <p:sldId id="290" r:id="rId32"/>
    <p:sldId id="294" r:id="rId33"/>
    <p:sldId id="295" r:id="rId34"/>
    <p:sldId id="296" r:id="rId35"/>
    <p:sldId id="298" r:id="rId36"/>
    <p:sldId id="279" r:id="rId37"/>
    <p:sldId id="300" r:id="rId38"/>
    <p:sldId id="301" r:id="rId39"/>
  </p:sldIdLst>
  <p:sldSz cx="9144000" cy="5143500" type="screen16x9"/>
  <p:notesSz cx="6858000" cy="9144000"/>
  <p:embeddedFontLst>
    <p:embeddedFont>
      <p:font typeface="Watford DB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Impact" panose="020B0806030902050204" pitchFamily="34" charset="0"/>
      <p:regular r:id="rId46"/>
    </p:embeddedFont>
    <p:embeddedFont>
      <p:font typeface="方正兰亭细黑_GBK" panose="02010600030101010101" charset="-122"/>
      <p:regular r:id="rId47"/>
    </p:embeddedFont>
    <p:embeddedFont>
      <p:font typeface="Stencil" panose="040409050D0802020404" pitchFamily="82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Segoe UI Black" panose="020B0604020202020204" charset="0"/>
      <p:bold r:id="rId51"/>
      <p:boldItalic r:id="rId52"/>
    </p:embeddedFont>
    <p:embeddedFont>
      <p:font typeface="方正兰亭细黑_GBK_M" panose="02010600030101010101" charset="2"/>
      <p:regular r:id="rId53"/>
    </p:embeddedFont>
    <p:embeddedFont>
      <p:font typeface="张海山锐线体简" panose="02010600030101010101" charset="-122"/>
      <p:regular r:id="rId54"/>
    </p:embeddedFont>
    <p:embeddedFont>
      <p:font typeface="Arial Unicode MS" panose="020B0604020202020204" pitchFamily="34" charset="-122"/>
      <p:regular r:id="rId55"/>
    </p:embeddedFont>
    <p:embeddedFont>
      <p:font typeface="方正兰亭黑_GBK" panose="02000000000000000000" pitchFamily="2" charset="-122"/>
      <p:regular r:id="rId56"/>
    </p:embeddedFont>
    <p:embeddedFont>
      <p:font typeface="微软雅黑" panose="020B0503020204020204" pitchFamily="34" charset="-122"/>
      <p:regular r:id="rId57"/>
      <p:bold r:id="rId58"/>
    </p:embeddedFont>
    <p:embeddedFont>
      <p:font typeface="方正兰亭粗黑简体" panose="02010600030101010101" charset="-122"/>
      <p:regular r:id="rId59"/>
    </p:embeddedFont>
  </p:embeddedFontLst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6A364-F56D-418B-92EA-B8A9C286C719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F41D1-EB0D-4857-8E93-8C1C831E6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4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61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76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47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8718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35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753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42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41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08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67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3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499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5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578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871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133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52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727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33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498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8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3463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52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3154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4690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0768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438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40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40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92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0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40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7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90-E6C3-4F71-9AD4-820770AEF1A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1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8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3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5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52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07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62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3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71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F190-E6C3-4F71-9AD4-820770AEF1A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383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0" y="749300"/>
            <a:ext cx="16383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40640" y="828675"/>
            <a:ext cx="53340" cy="4302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116840" y="1043821"/>
            <a:ext cx="53340" cy="2151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62100" y="749300"/>
            <a:ext cx="758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6383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7493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14097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20955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27559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0" y="34544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0" y="41148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32080" y="8991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32080" y="15544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2080" y="22252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32080" y="29034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080" y="35663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508990" y="484141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2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383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409700"/>
            <a:ext cx="16383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50165" y="1524000"/>
            <a:ext cx="53340" cy="4302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6365" y="1739146"/>
            <a:ext cx="53340" cy="2151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62100" y="749300"/>
            <a:ext cx="758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6383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7493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14097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20955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27559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0" y="34544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0" y="41148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32080" y="8991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32080" y="15544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2080" y="22252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32080" y="29034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080" y="35663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08990" y="484141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54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383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2079744"/>
            <a:ext cx="1638300" cy="676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52070" y="2168644"/>
            <a:ext cx="53340" cy="4405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8270" y="2383789"/>
            <a:ext cx="53340" cy="22027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62100" y="749300"/>
            <a:ext cx="758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6383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7493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14097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20955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27559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0" y="34544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0" y="41148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32080" y="8991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32080" y="15544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2080" y="22252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32080" y="29034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080" y="35663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08990" y="484141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99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383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0" y="2755900"/>
            <a:ext cx="16383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4450" y="2865695"/>
            <a:ext cx="53340" cy="4551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20650" y="3093254"/>
            <a:ext cx="53340" cy="2275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62100" y="749300"/>
            <a:ext cx="758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6383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7493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14097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20955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276352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0" y="34544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0" y="41148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32080" y="8991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32080" y="15544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2080" y="22252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32080" y="293393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080" y="35663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508990" y="484141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7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6383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3454400"/>
            <a:ext cx="1638300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44450" y="3528060"/>
            <a:ext cx="53340" cy="4302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20650" y="3743206"/>
            <a:ext cx="53340" cy="21514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1562100" y="749300"/>
            <a:ext cx="758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1638300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7493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14097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20955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27559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0" y="34544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0" y="4114800"/>
            <a:ext cx="1638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32080" y="93726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32080" y="15544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32080" y="222527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32080" y="29034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32080" y="357592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08990" y="484141"/>
            <a:ext cx="659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9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/>
        </p:nvSpPr>
        <p:spPr>
          <a:xfrm>
            <a:off x="1430102" y="2090401"/>
            <a:ext cx="6260551" cy="1135924"/>
          </a:xfrm>
          <a:custGeom>
            <a:avLst/>
            <a:gdLst>
              <a:gd name="connsiteX0" fmla="*/ 0 w 5689600"/>
              <a:gd name="connsiteY0" fmla="*/ 1079512 h 1079512"/>
              <a:gd name="connsiteX1" fmla="*/ 1917700 w 5689600"/>
              <a:gd name="connsiteY1" fmla="*/ 12 h 1079512"/>
              <a:gd name="connsiteX2" fmla="*/ 3810000 w 5689600"/>
              <a:gd name="connsiteY2" fmla="*/ 1054112 h 1079512"/>
              <a:gd name="connsiteX3" fmla="*/ 5689600 w 5689600"/>
              <a:gd name="connsiteY3" fmla="*/ 12712 h 1079512"/>
              <a:gd name="connsiteX0" fmla="*/ 0 w 7762075"/>
              <a:gd name="connsiteY0" fmla="*/ 1079512 h 1079512"/>
              <a:gd name="connsiteX1" fmla="*/ 1917700 w 7762075"/>
              <a:gd name="connsiteY1" fmla="*/ 12 h 1079512"/>
              <a:gd name="connsiteX2" fmla="*/ 3810000 w 7762075"/>
              <a:gd name="connsiteY2" fmla="*/ 1054112 h 1079512"/>
              <a:gd name="connsiteX3" fmla="*/ 7762075 w 7762075"/>
              <a:gd name="connsiteY3" fmla="*/ 887355 h 1079512"/>
              <a:gd name="connsiteX0" fmla="*/ 0 w 7762075"/>
              <a:gd name="connsiteY0" fmla="*/ 1258016 h 1258016"/>
              <a:gd name="connsiteX1" fmla="*/ 1917700 w 7762075"/>
              <a:gd name="connsiteY1" fmla="*/ 178516 h 1258016"/>
              <a:gd name="connsiteX2" fmla="*/ 3810000 w 7762075"/>
              <a:gd name="connsiteY2" fmla="*/ 1232616 h 1258016"/>
              <a:gd name="connsiteX3" fmla="*/ 6120167 w 7762075"/>
              <a:gd name="connsiteY3" fmla="*/ 511 h 1258016"/>
              <a:gd name="connsiteX4" fmla="*/ 7762075 w 7762075"/>
              <a:gd name="connsiteY4" fmla="*/ 1065859 h 1258016"/>
              <a:gd name="connsiteX0" fmla="*/ 0 w 7872948"/>
              <a:gd name="connsiteY0" fmla="*/ 1257930 h 1296609"/>
              <a:gd name="connsiteX1" fmla="*/ 1917700 w 7872948"/>
              <a:gd name="connsiteY1" fmla="*/ 178430 h 1296609"/>
              <a:gd name="connsiteX2" fmla="*/ 3810000 w 7872948"/>
              <a:gd name="connsiteY2" fmla="*/ 1232530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257930 h 1296609"/>
              <a:gd name="connsiteX1" fmla="*/ 1650430 w 7872948"/>
              <a:gd name="connsiteY1" fmla="*/ 263677 h 1296609"/>
              <a:gd name="connsiteX2" fmla="*/ 3810000 w 7872948"/>
              <a:gd name="connsiteY2" fmla="*/ 1232530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257930 h 1296609"/>
              <a:gd name="connsiteX1" fmla="*/ 1650430 w 7872948"/>
              <a:gd name="connsiteY1" fmla="*/ 263677 h 1296609"/>
              <a:gd name="connsiteX2" fmla="*/ 3430071 w 7872948"/>
              <a:gd name="connsiteY2" fmla="*/ 1226591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191562 h 1230254"/>
              <a:gd name="connsiteX1" fmla="*/ 1650430 w 7872948"/>
              <a:gd name="connsiteY1" fmla="*/ 197309 h 1230254"/>
              <a:gd name="connsiteX2" fmla="*/ 3430071 w 7872948"/>
              <a:gd name="connsiteY2" fmla="*/ 1160223 h 1230254"/>
              <a:gd name="connsiteX3" fmla="*/ 5639957 w 7872948"/>
              <a:gd name="connsiteY3" fmla="*/ 447 h 1230254"/>
              <a:gd name="connsiteX4" fmla="*/ 7872948 w 7872948"/>
              <a:gd name="connsiteY4" fmla="*/ 1229993 h 1230254"/>
              <a:gd name="connsiteX0" fmla="*/ 0 w 7681228"/>
              <a:gd name="connsiteY0" fmla="*/ 1191632 h 1191632"/>
              <a:gd name="connsiteX1" fmla="*/ 1650430 w 7681228"/>
              <a:gd name="connsiteY1" fmla="*/ 197379 h 1191632"/>
              <a:gd name="connsiteX2" fmla="*/ 3430071 w 7681228"/>
              <a:gd name="connsiteY2" fmla="*/ 1160293 h 1191632"/>
              <a:gd name="connsiteX3" fmla="*/ 5639957 w 7681228"/>
              <a:gd name="connsiteY3" fmla="*/ 517 h 1191632"/>
              <a:gd name="connsiteX4" fmla="*/ 7681228 w 7681228"/>
              <a:gd name="connsiteY4" fmla="*/ 1053214 h 1191632"/>
              <a:gd name="connsiteX0" fmla="*/ 0 w 7681228"/>
              <a:gd name="connsiteY0" fmla="*/ 1191576 h 1191576"/>
              <a:gd name="connsiteX1" fmla="*/ 1650430 w 7681228"/>
              <a:gd name="connsiteY1" fmla="*/ 197323 h 1191576"/>
              <a:gd name="connsiteX2" fmla="*/ 3430071 w 7681228"/>
              <a:gd name="connsiteY2" fmla="*/ 1160237 h 1191576"/>
              <a:gd name="connsiteX3" fmla="*/ 5639957 w 7681228"/>
              <a:gd name="connsiteY3" fmla="*/ 461 h 1191576"/>
              <a:gd name="connsiteX4" fmla="*/ 7681228 w 7681228"/>
              <a:gd name="connsiteY4" fmla="*/ 1053158 h 1191576"/>
              <a:gd name="connsiteX0" fmla="*/ 0 w 7826216"/>
              <a:gd name="connsiteY0" fmla="*/ 1191456 h 1508838"/>
              <a:gd name="connsiteX1" fmla="*/ 1650430 w 7826216"/>
              <a:gd name="connsiteY1" fmla="*/ 197203 h 1508838"/>
              <a:gd name="connsiteX2" fmla="*/ 3430071 w 7826216"/>
              <a:gd name="connsiteY2" fmla="*/ 1160117 h 1508838"/>
              <a:gd name="connsiteX3" fmla="*/ 5639957 w 7826216"/>
              <a:gd name="connsiteY3" fmla="*/ 341 h 1508838"/>
              <a:gd name="connsiteX4" fmla="*/ 7826216 w 7826216"/>
              <a:gd name="connsiteY4" fmla="*/ 1498311 h 1508838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430071 w 7826216"/>
              <a:gd name="connsiteY2" fmla="*/ 977278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994938 h 1314128"/>
              <a:gd name="connsiteX1" fmla="*/ 1650430 w 7826216"/>
              <a:gd name="connsiteY1" fmla="*/ 685 h 1314128"/>
              <a:gd name="connsiteX2" fmla="*/ 3737105 w 7826216"/>
              <a:gd name="connsiteY2" fmla="*/ 1122625 h 1314128"/>
              <a:gd name="connsiteX3" fmla="*/ 5946991 w 7826216"/>
              <a:gd name="connsiteY3" fmla="*/ 66216 h 1314128"/>
              <a:gd name="connsiteX4" fmla="*/ 7826216 w 7826216"/>
              <a:gd name="connsiteY4" fmla="*/ 1301793 h 1314128"/>
              <a:gd name="connsiteX0" fmla="*/ 0 w 7826216"/>
              <a:gd name="connsiteY0" fmla="*/ 929125 h 1248315"/>
              <a:gd name="connsiteX1" fmla="*/ 1641902 w 7826216"/>
              <a:gd name="connsiteY1" fmla="*/ 30287 h 1248315"/>
              <a:gd name="connsiteX2" fmla="*/ 3737105 w 7826216"/>
              <a:gd name="connsiteY2" fmla="*/ 1056812 h 1248315"/>
              <a:gd name="connsiteX3" fmla="*/ 5946991 w 7826216"/>
              <a:gd name="connsiteY3" fmla="*/ 403 h 1248315"/>
              <a:gd name="connsiteX4" fmla="*/ 7826216 w 7826216"/>
              <a:gd name="connsiteY4" fmla="*/ 1235980 h 1248315"/>
              <a:gd name="connsiteX0" fmla="*/ 0 w 7826216"/>
              <a:gd name="connsiteY0" fmla="*/ 929125 h 1248315"/>
              <a:gd name="connsiteX1" fmla="*/ 1641902 w 7826216"/>
              <a:gd name="connsiteY1" fmla="*/ 30287 h 1248315"/>
              <a:gd name="connsiteX2" fmla="*/ 3941795 w 7826216"/>
              <a:gd name="connsiteY2" fmla="*/ 1088617 h 1248315"/>
              <a:gd name="connsiteX3" fmla="*/ 5946991 w 7826216"/>
              <a:gd name="connsiteY3" fmla="*/ 403 h 1248315"/>
              <a:gd name="connsiteX4" fmla="*/ 7826216 w 7826216"/>
              <a:gd name="connsiteY4" fmla="*/ 1235980 h 1248315"/>
              <a:gd name="connsiteX0" fmla="*/ 0 w 7698285"/>
              <a:gd name="connsiteY0" fmla="*/ 929138 h 1201018"/>
              <a:gd name="connsiteX1" fmla="*/ 1641902 w 7698285"/>
              <a:gd name="connsiteY1" fmla="*/ 30300 h 1201018"/>
              <a:gd name="connsiteX2" fmla="*/ 3941795 w 7698285"/>
              <a:gd name="connsiteY2" fmla="*/ 1088630 h 1201018"/>
              <a:gd name="connsiteX3" fmla="*/ 5946991 w 7698285"/>
              <a:gd name="connsiteY3" fmla="*/ 416 h 1201018"/>
              <a:gd name="connsiteX4" fmla="*/ 7698285 w 7698285"/>
              <a:gd name="connsiteY4" fmla="*/ 1188285 h 1201018"/>
              <a:gd name="connsiteX0" fmla="*/ 0 w 7698285"/>
              <a:gd name="connsiteY0" fmla="*/ 929194 h 1188341"/>
              <a:gd name="connsiteX1" fmla="*/ 1641902 w 7698285"/>
              <a:gd name="connsiteY1" fmla="*/ 30356 h 1188341"/>
              <a:gd name="connsiteX2" fmla="*/ 3941795 w 7698285"/>
              <a:gd name="connsiteY2" fmla="*/ 1088686 h 1188341"/>
              <a:gd name="connsiteX3" fmla="*/ 5946991 w 7698285"/>
              <a:gd name="connsiteY3" fmla="*/ 472 h 1188341"/>
              <a:gd name="connsiteX4" fmla="*/ 7698285 w 7698285"/>
              <a:gd name="connsiteY4" fmla="*/ 1188341 h 1188341"/>
              <a:gd name="connsiteX0" fmla="*/ 0 w 7766515"/>
              <a:gd name="connsiteY0" fmla="*/ 1064367 h 1188341"/>
              <a:gd name="connsiteX1" fmla="*/ 1710132 w 7766515"/>
              <a:gd name="connsiteY1" fmla="*/ 30356 h 1188341"/>
              <a:gd name="connsiteX2" fmla="*/ 4010025 w 7766515"/>
              <a:gd name="connsiteY2" fmla="*/ 1088686 h 1188341"/>
              <a:gd name="connsiteX3" fmla="*/ 6015221 w 7766515"/>
              <a:gd name="connsiteY3" fmla="*/ 472 h 1188341"/>
              <a:gd name="connsiteX4" fmla="*/ 7766515 w 7766515"/>
              <a:gd name="connsiteY4" fmla="*/ 1188341 h 1188341"/>
              <a:gd name="connsiteX0" fmla="*/ 0 w 7809158"/>
              <a:gd name="connsiteY0" fmla="*/ 682705 h 1188341"/>
              <a:gd name="connsiteX1" fmla="*/ 1752775 w 7809158"/>
              <a:gd name="connsiteY1" fmla="*/ 30356 h 1188341"/>
              <a:gd name="connsiteX2" fmla="*/ 4052668 w 7809158"/>
              <a:gd name="connsiteY2" fmla="*/ 1088686 h 1188341"/>
              <a:gd name="connsiteX3" fmla="*/ 6057864 w 7809158"/>
              <a:gd name="connsiteY3" fmla="*/ 472 h 1188341"/>
              <a:gd name="connsiteX4" fmla="*/ 7809158 w 7809158"/>
              <a:gd name="connsiteY4" fmla="*/ 1188341 h 1188341"/>
              <a:gd name="connsiteX0" fmla="*/ 0 w 7809158"/>
              <a:gd name="connsiteY0" fmla="*/ 682705 h 1188341"/>
              <a:gd name="connsiteX1" fmla="*/ 1752775 w 7809158"/>
              <a:gd name="connsiteY1" fmla="*/ 30356 h 1188341"/>
              <a:gd name="connsiteX2" fmla="*/ 4052668 w 7809158"/>
              <a:gd name="connsiteY2" fmla="*/ 1088686 h 1188341"/>
              <a:gd name="connsiteX3" fmla="*/ 6057864 w 7809158"/>
              <a:gd name="connsiteY3" fmla="*/ 472 h 1188341"/>
              <a:gd name="connsiteX4" fmla="*/ 7809158 w 7809158"/>
              <a:gd name="connsiteY4" fmla="*/ 1188341 h 1188341"/>
              <a:gd name="connsiteX0" fmla="*/ 0 w 7800630"/>
              <a:gd name="connsiteY0" fmla="*/ 1104124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00630"/>
              <a:gd name="connsiteY0" fmla="*/ 1120027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00630"/>
              <a:gd name="connsiteY0" fmla="*/ 1120027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19555 h 1119555"/>
              <a:gd name="connsiteX1" fmla="*/ 1744247 w 7851801"/>
              <a:gd name="connsiteY1" fmla="*/ 29884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851801"/>
              <a:gd name="connsiteY0" fmla="*/ 1119555 h 1119555"/>
              <a:gd name="connsiteX1" fmla="*/ 1744247 w 7851801"/>
              <a:gd name="connsiteY1" fmla="*/ 29884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851801"/>
              <a:gd name="connsiteY0" fmla="*/ 1119555 h 1119555"/>
              <a:gd name="connsiteX1" fmla="*/ 2349784 w 7851801"/>
              <a:gd name="connsiteY1" fmla="*/ 13981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118332"/>
              <a:gd name="connsiteY0" fmla="*/ 1079799 h 1088237"/>
              <a:gd name="connsiteX1" fmla="*/ 1616315 w 7118332"/>
              <a:gd name="connsiteY1" fmla="*/ 13981 h 1088237"/>
              <a:gd name="connsiteX2" fmla="*/ 3310671 w 7118332"/>
              <a:gd name="connsiteY2" fmla="*/ 1088214 h 1088237"/>
              <a:gd name="connsiteX3" fmla="*/ 5315867 w 7118332"/>
              <a:gd name="connsiteY3" fmla="*/ 0 h 1088237"/>
              <a:gd name="connsiteX4" fmla="*/ 7118332 w 7118332"/>
              <a:gd name="connsiteY4" fmla="*/ 1060648 h 1088237"/>
              <a:gd name="connsiteX0" fmla="*/ 0 w 7118332"/>
              <a:gd name="connsiteY0" fmla="*/ 1079799 h 1088237"/>
              <a:gd name="connsiteX1" fmla="*/ 1616315 w 7118332"/>
              <a:gd name="connsiteY1" fmla="*/ 13981 h 1088237"/>
              <a:gd name="connsiteX2" fmla="*/ 3310671 w 7118332"/>
              <a:gd name="connsiteY2" fmla="*/ 1088214 h 1088237"/>
              <a:gd name="connsiteX3" fmla="*/ 5315867 w 7118332"/>
              <a:gd name="connsiteY3" fmla="*/ 0 h 1088237"/>
              <a:gd name="connsiteX4" fmla="*/ 7118332 w 7118332"/>
              <a:gd name="connsiteY4" fmla="*/ 1060648 h 1088237"/>
              <a:gd name="connsiteX0" fmla="*/ 0 w 7118332"/>
              <a:gd name="connsiteY0" fmla="*/ 1065820 h 1074258"/>
              <a:gd name="connsiteX1" fmla="*/ 1616315 w 7118332"/>
              <a:gd name="connsiteY1" fmla="*/ 2 h 1074258"/>
              <a:gd name="connsiteX2" fmla="*/ 3310671 w 7118332"/>
              <a:gd name="connsiteY2" fmla="*/ 1074235 h 1074258"/>
              <a:gd name="connsiteX3" fmla="*/ 4974720 w 7118332"/>
              <a:gd name="connsiteY3" fmla="*/ 1924 h 1074258"/>
              <a:gd name="connsiteX4" fmla="*/ 7118332 w 7118332"/>
              <a:gd name="connsiteY4" fmla="*/ 1046669 h 1074258"/>
              <a:gd name="connsiteX0" fmla="*/ 0 w 6623667"/>
              <a:gd name="connsiteY0" fmla="*/ 1065820 h 1074258"/>
              <a:gd name="connsiteX1" fmla="*/ 1616315 w 6623667"/>
              <a:gd name="connsiteY1" fmla="*/ 2 h 1074258"/>
              <a:gd name="connsiteX2" fmla="*/ 3310671 w 6623667"/>
              <a:gd name="connsiteY2" fmla="*/ 1074235 h 1074258"/>
              <a:gd name="connsiteX3" fmla="*/ 4974720 w 6623667"/>
              <a:gd name="connsiteY3" fmla="*/ 1924 h 1074258"/>
              <a:gd name="connsiteX4" fmla="*/ 6623667 w 6623667"/>
              <a:gd name="connsiteY4" fmla="*/ 1038718 h 1074258"/>
              <a:gd name="connsiteX0" fmla="*/ 0 w 6478679"/>
              <a:gd name="connsiteY0" fmla="*/ 1065820 h 1074258"/>
              <a:gd name="connsiteX1" fmla="*/ 1616315 w 6478679"/>
              <a:gd name="connsiteY1" fmla="*/ 2 h 1074258"/>
              <a:gd name="connsiteX2" fmla="*/ 3310671 w 6478679"/>
              <a:gd name="connsiteY2" fmla="*/ 1074235 h 1074258"/>
              <a:gd name="connsiteX3" fmla="*/ 4974720 w 6478679"/>
              <a:gd name="connsiteY3" fmla="*/ 1924 h 1074258"/>
              <a:gd name="connsiteX4" fmla="*/ 6478679 w 6478679"/>
              <a:gd name="connsiteY4" fmla="*/ 1070523 h 1074258"/>
              <a:gd name="connsiteX0" fmla="*/ 0 w 6700425"/>
              <a:gd name="connsiteY0" fmla="*/ 1065820 h 1074258"/>
              <a:gd name="connsiteX1" fmla="*/ 1616315 w 6700425"/>
              <a:gd name="connsiteY1" fmla="*/ 2 h 1074258"/>
              <a:gd name="connsiteX2" fmla="*/ 3310671 w 6700425"/>
              <a:gd name="connsiteY2" fmla="*/ 1074235 h 1074258"/>
              <a:gd name="connsiteX3" fmla="*/ 4974720 w 6700425"/>
              <a:gd name="connsiteY3" fmla="*/ 1924 h 1074258"/>
              <a:gd name="connsiteX4" fmla="*/ 6700425 w 6700425"/>
              <a:gd name="connsiteY4" fmla="*/ 1038717 h 1074258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22"/>
              <a:gd name="connsiteX1" fmla="*/ 1616315 w 6700425"/>
              <a:gd name="connsiteY1" fmla="*/ 61689 h 1135922"/>
              <a:gd name="connsiteX2" fmla="*/ 3310671 w 6700425"/>
              <a:gd name="connsiteY2" fmla="*/ 1135922 h 1135922"/>
              <a:gd name="connsiteX3" fmla="*/ 5034421 w 6700425"/>
              <a:gd name="connsiteY3" fmla="*/ 0 h 1135922"/>
              <a:gd name="connsiteX4" fmla="*/ 6700425 w 6700425"/>
              <a:gd name="connsiteY4" fmla="*/ 1100404 h 1135922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100406 h 1135924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100406 h 1135924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072905 h 1135924"/>
              <a:gd name="connsiteX0" fmla="*/ 0 w 6715173"/>
              <a:gd name="connsiteY0" fmla="*/ 1127509 h 1135924"/>
              <a:gd name="connsiteX1" fmla="*/ 1616315 w 6715173"/>
              <a:gd name="connsiteY1" fmla="*/ 61691 h 1135924"/>
              <a:gd name="connsiteX2" fmla="*/ 3310671 w 6715173"/>
              <a:gd name="connsiteY2" fmla="*/ 1135924 h 1135924"/>
              <a:gd name="connsiteX3" fmla="*/ 5034421 w 6715173"/>
              <a:gd name="connsiteY3" fmla="*/ 2 h 1135924"/>
              <a:gd name="connsiteX4" fmla="*/ 6715173 w 6715173"/>
              <a:gd name="connsiteY4" fmla="*/ 1059155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73" h="1135924">
                <a:moveTo>
                  <a:pt x="0" y="1127509"/>
                </a:moveTo>
                <a:cubicBezTo>
                  <a:pt x="507007" y="1133134"/>
                  <a:pt x="1064537" y="60289"/>
                  <a:pt x="1616315" y="61691"/>
                </a:cubicBezTo>
                <a:cubicBezTo>
                  <a:pt x="2168093" y="63093"/>
                  <a:pt x="2778719" y="1127987"/>
                  <a:pt x="3310671" y="1135924"/>
                </a:cubicBezTo>
                <a:cubicBezTo>
                  <a:pt x="3866607" y="1117437"/>
                  <a:pt x="4488155" y="10816"/>
                  <a:pt x="5034421" y="2"/>
                </a:cubicBezTo>
                <a:cubicBezTo>
                  <a:pt x="5562285" y="-1785"/>
                  <a:pt x="6713956" y="1071307"/>
                  <a:pt x="6715173" y="1059155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6"/>
          <p:cNvSpPr txBox="1">
            <a:spLocks noChangeArrowheads="1"/>
          </p:cNvSpPr>
          <p:nvPr userDrawn="1"/>
        </p:nvSpPr>
        <p:spPr bwMode="auto">
          <a:xfrm>
            <a:off x="476362" y="1903967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060538" y="2904191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 userDrawn="1"/>
        </p:nvSpPr>
        <p:spPr bwMode="auto">
          <a:xfrm>
            <a:off x="3658326" y="1901113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成功项目展示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5220072" y="2918132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工作不足之处</a:t>
            </a:r>
            <a:endParaRPr 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62349" y="2676127"/>
            <a:ext cx="1047751" cy="1047751"/>
            <a:chOff x="1008115" y="2542722"/>
            <a:chExt cx="1360493" cy="1360493"/>
          </a:xfrm>
        </p:grpSpPr>
        <p:grpSp>
          <p:nvGrpSpPr>
            <p:cNvPr id="11" name="组合 10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51287" y="2797030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1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3998332" y="2647118"/>
            <a:ext cx="1047751" cy="1047751"/>
            <a:chOff x="4770261" y="2542722"/>
            <a:chExt cx="1360493" cy="1360493"/>
          </a:xfrm>
        </p:grpSpPr>
        <p:grpSp>
          <p:nvGrpSpPr>
            <p:cNvPr id="16" name="组合 15"/>
            <p:cNvGrpSpPr/>
            <p:nvPr/>
          </p:nvGrpSpPr>
          <p:grpSpPr>
            <a:xfrm>
              <a:off x="4770261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24493" y="2780033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3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2398370" y="1648195"/>
            <a:ext cx="1047751" cy="1047751"/>
            <a:chOff x="2889188" y="1494971"/>
            <a:chExt cx="1360493" cy="1360493"/>
          </a:xfrm>
        </p:grpSpPr>
        <p:grpSp>
          <p:nvGrpSpPr>
            <p:cNvPr id="21" name="组合 20"/>
            <p:cNvGrpSpPr/>
            <p:nvPr/>
          </p:nvGrpSpPr>
          <p:grpSpPr>
            <a:xfrm>
              <a:off x="2889188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243268" y="1759181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2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5582508" y="1561903"/>
            <a:ext cx="1047751" cy="1047751"/>
            <a:chOff x="6651335" y="1494971"/>
            <a:chExt cx="1360493" cy="1360493"/>
          </a:xfrm>
        </p:grpSpPr>
        <p:grpSp>
          <p:nvGrpSpPr>
            <p:cNvPr id="26" name="组合 25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980723" y="1724166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4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7120313" y="2635778"/>
            <a:ext cx="1047751" cy="1047751"/>
            <a:chOff x="6651335" y="1494971"/>
            <a:chExt cx="1360493" cy="1360493"/>
          </a:xfrm>
        </p:grpSpPr>
        <p:grpSp>
          <p:nvGrpSpPr>
            <p:cNvPr id="31" name="组合 30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011696" y="1738356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5</a:t>
              </a:r>
            </a:p>
          </p:txBody>
        </p:sp>
      </p:grp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6732240" y="1883608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20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3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F190-E6C3-4F71-9AD4-820770AEF1A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BF9F-75C6-42BD-8363-2F606FE0B6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8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2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  <a:extLst/>
        </p:spPr>
      </p:pic>
      <p:sp>
        <p:nvSpPr>
          <p:cNvPr id="11" name="椭圆 10"/>
          <p:cNvSpPr/>
          <p:nvPr/>
        </p:nvSpPr>
        <p:spPr>
          <a:xfrm>
            <a:off x="1256583" y="3729788"/>
            <a:ext cx="677676" cy="67767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458033" y="1269680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216986" y="444094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55140" y="809202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098095" y="4423601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73523" y="3230102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椭圆 24"/>
          <p:cNvSpPr/>
          <p:nvPr/>
        </p:nvSpPr>
        <p:spPr>
          <a:xfrm>
            <a:off x="3777723" y="809202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024239" y="3866717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3600309" y="4149156"/>
            <a:ext cx="452191" cy="45219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295249" y="1851531"/>
            <a:ext cx="6810579" cy="125879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" name="圆角矩形 35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4351930" y="1373339"/>
              <a:ext cx="376460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椭圆 37"/>
          <p:cNvSpPr/>
          <p:nvPr/>
        </p:nvSpPr>
        <p:spPr>
          <a:xfrm>
            <a:off x="479789" y="4314421"/>
            <a:ext cx="379661" cy="37966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2479789" y="3699099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470196" y="249672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86091" y="83323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椭圆 47"/>
          <p:cNvSpPr/>
          <p:nvPr/>
        </p:nvSpPr>
        <p:spPr>
          <a:xfrm>
            <a:off x="2170889" y="574568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503923" y="1269680"/>
            <a:ext cx="727904" cy="727904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610178" y="367912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" name="椭圆 54"/>
          <p:cNvSpPr/>
          <p:nvPr/>
        </p:nvSpPr>
        <p:spPr>
          <a:xfrm>
            <a:off x="464438" y="2571750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3226479" y="2006540"/>
            <a:ext cx="583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时尚通用工作总结</a:t>
            </a:r>
            <a:r>
              <a:rPr lang="en-US" altLang="zh-CN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71319" y="1544457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pic>
        <p:nvPicPr>
          <p:cNvPr id="10" name="背景音乐 - 轻快钢琴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772989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4905" y="2640444"/>
            <a:ext cx="5153320" cy="38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汇报人：很成功      部门：宣传部门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-7.40741E-7 L 0.05121 -0.31451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157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2.59259E-6 L -0.13889 -0.41882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2095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-1.48148E-6 L -0.0125 -0.41667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08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44444E-6 -3.45679E-6 L -0.10381 -0.2787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1" y="-139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2.71605E-6 L -0.18993 -0.3589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7" y="-1796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2.71605E-6 L 0.1526 -0.4034 " pathEditMode="relative" rAng="0" ptsTypes="AA">
                                      <p:cBhvr>
                                        <p:cTn id="61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-2018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5121 -0.27871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-1395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6 -4.19753E-6 L 0.13021 -0.19259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96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-2.59259E-6 L 0.14375 0.17222 " pathEditMode="relative" rAng="0" ptsTypes="AA">
                                      <p:cBhvr>
                                        <p:cTn id="95" dur="5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861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88889E-6 -4.81481E-6 L 0.13507 0.28334 " pathEditMode="relative" rAng="0" ptsTypes="AA">
                                      <p:cBhvr>
                                        <p:cTn id="104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1416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8.33333E-7 3.20988E-6 L 0.0625 0.20555 " pathEditMode="relative" rAng="0" ptsTypes="AA">
                                      <p:cBhvr>
                                        <p:cTn id="113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027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0 L -0.01371 0.35 " pathEditMode="relative" rAng="0" ptsTypes="AA">
                                      <p:cBhvr>
                                        <p:cTn id="122" dur="5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17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-1.60494E-6 L 0.16875 -0.04074 " pathEditMode="relative" rAng="0" ptsTypes="AA">
                                      <p:cBhvr>
                                        <p:cTn id="124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203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4444E-6 -3.08642E-6 L -0.04757 0.3855 " pathEditMode="relative" rAng="0" ptsTypes="AA">
                                      <p:cBhvr>
                                        <p:cTn id="133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19259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23457E-6 L -0.0875 0.25895 " pathEditMode="relative" rAng="0" ptsTypes="AA">
                                      <p:cBhvr>
                                        <p:cTn id="137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293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33333E-6 -2.71605E-6 L -0.18368 0.37439 " pathEditMode="relative" rAng="0" ptsTypes="AA">
                                      <p:cBhvr>
                                        <p:cTn id="151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1870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6.17284E-7 L -0.19879 0.28333 " pathEditMode="relative" rAng="0" ptsTypes="AA">
                                      <p:cBhvr>
                                        <p:cTn id="160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600"/>
                            </p:stCondLst>
                            <p:childTnLst>
                              <p:par>
                                <p:cTn id="1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18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38" grpId="0" animBg="1"/>
      <p:bldP spid="38" grpId="1" animBg="1"/>
      <p:bldP spid="38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  <p:bldP spid="56" grpId="0"/>
      <p:bldP spid="5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531834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本年度四个重要工作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4763" y="990679"/>
            <a:ext cx="2077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1</a:t>
            </a:r>
            <a:r>
              <a:rPr lang="zh-CN" altLang="en-US" dirty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添加你</a:t>
            </a:r>
            <a:r>
              <a:rPr lang="zh-CN" altLang="en-US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的标题</a:t>
            </a:r>
            <a:endParaRPr lang="zh-CN" altLang="en-US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97344" y="1847547"/>
            <a:ext cx="2077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2</a:t>
            </a:r>
            <a:r>
              <a:rPr lang="zh-CN" altLang="en-US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添加你的标题</a:t>
            </a:r>
            <a:endParaRPr lang="zh-CN" altLang="en-US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49400" y="2748162"/>
            <a:ext cx="1513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3</a:t>
            </a:r>
            <a:r>
              <a:rPr lang="zh-CN" altLang="en-US" sz="16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添加标题</a:t>
            </a:r>
            <a:endParaRPr lang="zh-CN" altLang="en-US" sz="16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89629" y="3751343"/>
            <a:ext cx="1513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4</a:t>
            </a:r>
            <a:r>
              <a:rPr lang="zh-CN" altLang="en-US" sz="16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添加标题</a:t>
            </a:r>
            <a:endParaRPr lang="zh-CN" altLang="en-US" sz="16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89629" y="162950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点击替换你的文字</a:t>
            </a:r>
            <a:endParaRPr lang="en-US" altLang="zh-CN" sz="14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12802" y="3382395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点击替换你的文字</a:t>
            </a:r>
            <a:endParaRPr lang="en-US" altLang="zh-CN" sz="14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32925" y="438976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替换你的文字</a:t>
            </a:r>
            <a:endParaRPr lang="en-US" altLang="zh-CN" sz="14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4606" y="2486105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点击替换你的文字</a:t>
            </a:r>
            <a:endParaRPr lang="en-US" altLang="zh-CN" sz="14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824862" y="1063249"/>
            <a:ext cx="936015" cy="93601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2738017" y="1966725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3617176" y="2856332"/>
            <a:ext cx="936015" cy="93601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4541761" y="3759809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7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38" grpId="0" animBg="1"/>
          <p:bldP spid="39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38" grpId="0" animBg="1"/>
          <p:bldP spid="39" grpId="0" animBg="1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828355" y="21620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 smtClean="0">
                <a:latin typeface="方正兰亭细黑_GBK" pitchFamily="2" charset="-122"/>
                <a:ea typeface="方正兰亭细黑_GBK" pitchFamily="2" charset="-122"/>
              </a:rPr>
              <a:t>工作完成情况</a:t>
            </a:r>
            <a:endParaRPr lang="zh-CN" altLang="en-US" sz="2000" b="1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28355" y="2694582"/>
            <a:ext cx="1670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POST COGNTIVE</a:t>
            </a:r>
            <a:endParaRPr lang="zh-CN" altLang="en-US" sz="16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431" y="1940247"/>
            <a:ext cx="1301106" cy="1301106"/>
            <a:chOff x="2683251" y="1980687"/>
            <a:chExt cx="1301106" cy="1301106"/>
          </a:xfrm>
          <a:solidFill>
            <a:srgbClr val="002060"/>
          </a:solidFill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02623" y="2185262"/>
              <a:ext cx="662361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2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V="1">
            <a:off x="4572000" y="1940247"/>
            <a:ext cx="0" cy="13011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2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478154" y="1323975"/>
            <a:ext cx="3682216" cy="3098110"/>
            <a:chOff x="720" y="839"/>
            <a:chExt cx="3740" cy="3146"/>
          </a:xfrm>
          <a:solidFill>
            <a:srgbClr val="F8F8F8"/>
          </a:solidFill>
        </p:grpSpPr>
        <p:sp>
          <p:nvSpPr>
            <p:cNvPr id="3" name="Freeform 67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8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69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70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1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2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73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74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75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76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77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78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79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80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81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82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3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84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85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86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87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88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89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90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91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92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93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94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95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96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97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98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99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00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01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02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03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04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05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06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07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08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09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10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11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12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13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14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15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16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17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18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19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20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21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22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23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24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25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26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27"/>
            <p:cNvSpPr>
              <a:spLocks/>
            </p:cNvSpPr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28"/>
            <p:cNvSpPr>
              <a:spLocks/>
            </p:cNvSpPr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7586378" y="2333371"/>
            <a:ext cx="214308" cy="20972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7800685" y="2543098"/>
            <a:ext cx="1230648" cy="757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7013369" y="2834624"/>
            <a:ext cx="115970" cy="1851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7129340" y="3011629"/>
            <a:ext cx="1901993" cy="81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7437990" y="3486543"/>
            <a:ext cx="316249" cy="20483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7754240" y="3486543"/>
            <a:ext cx="127672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6824441" y="3962596"/>
            <a:ext cx="252413" cy="24850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7076854" y="4211097"/>
            <a:ext cx="195410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8005153" y="2285846"/>
            <a:ext cx="1031116" cy="261642"/>
          </a:xfrm>
          <a:prstGeom prst="rect">
            <a:avLst/>
          </a:prstGeom>
        </p:spPr>
        <p:txBody>
          <a:bodyPr wrap="none" lIns="91472" tIns="45736" rIns="91472" bIns="45736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78" name="矩形 77"/>
          <p:cNvSpPr/>
          <p:nvPr/>
        </p:nvSpPr>
        <p:spPr>
          <a:xfrm>
            <a:off x="8005153" y="2751470"/>
            <a:ext cx="1031116" cy="261642"/>
          </a:xfrm>
          <a:prstGeom prst="rect">
            <a:avLst/>
          </a:prstGeom>
        </p:spPr>
        <p:txBody>
          <a:bodyPr wrap="none" lIns="91472" tIns="45736" rIns="91472" bIns="45736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79" name="矩形 78"/>
          <p:cNvSpPr/>
          <p:nvPr/>
        </p:nvSpPr>
        <p:spPr>
          <a:xfrm>
            <a:off x="8005153" y="3228142"/>
            <a:ext cx="1031116" cy="261642"/>
          </a:xfrm>
          <a:prstGeom prst="rect">
            <a:avLst/>
          </a:prstGeom>
        </p:spPr>
        <p:txBody>
          <a:bodyPr wrap="none" lIns="91472" tIns="45736" rIns="91472" bIns="45736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80" name="矩形 79"/>
          <p:cNvSpPr/>
          <p:nvPr/>
        </p:nvSpPr>
        <p:spPr>
          <a:xfrm>
            <a:off x="8005153" y="3947507"/>
            <a:ext cx="1031116" cy="261642"/>
          </a:xfrm>
          <a:prstGeom prst="rect">
            <a:avLst/>
          </a:prstGeom>
        </p:spPr>
        <p:txBody>
          <a:bodyPr wrap="none" lIns="91472" tIns="45736" rIns="91472" bIns="45736">
            <a:spAutoFit/>
          </a:bodyPr>
          <a:lstStyle/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76628" y="2392467"/>
            <a:ext cx="2228971" cy="205149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      您的内容打在这里，或者通过复制您的文本后，在此框中选择粘贴，并选择只保留文字。</a:t>
            </a:r>
          </a:p>
        </p:txBody>
      </p:sp>
      <p:sp>
        <p:nvSpPr>
          <p:cNvPr id="88" name="圆角矩形 87"/>
          <p:cNvSpPr/>
          <p:nvPr/>
        </p:nvSpPr>
        <p:spPr>
          <a:xfrm>
            <a:off x="1872144" y="1758318"/>
            <a:ext cx="2448272" cy="2973672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2263515" y="1982566"/>
            <a:ext cx="229144" cy="22914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2595640" y="2106469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3402104" y="2033457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1926009" y="1793763"/>
            <a:ext cx="291871" cy="29187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2235852" y="1837055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772822" y="1968483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4138705" y="1607340"/>
            <a:ext cx="167224" cy="16722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3933806" y="1725068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2379924" y="1563638"/>
            <a:ext cx="1356392" cy="432536"/>
            <a:chOff x="814328" y="3219334"/>
            <a:chExt cx="1356392" cy="43253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831252" y="3331792"/>
              <a:ext cx="132254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2060"/>
                  </a:solidFill>
                  <a:latin typeface="+mn-ea"/>
                </a:rPr>
                <a:t>添加标题内容</a:t>
              </a:r>
              <a:endParaRPr lang="zh-CN" altLang="en-US" dirty="0">
                <a:solidFill>
                  <a:srgbClr val="002060"/>
                </a:solidFill>
                <a:latin typeface="+mn-ea"/>
              </a:endParaRPr>
            </a:p>
          </p:txBody>
        </p:sp>
      </p:grpSp>
      <p:sp>
        <p:nvSpPr>
          <p:cNvPr id="94" name="椭圆 93"/>
          <p:cNvSpPr/>
          <p:nvPr/>
        </p:nvSpPr>
        <p:spPr>
          <a:xfrm>
            <a:off x="2769343" y="1951178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TextBox 107"/>
          <p:cNvSpPr txBox="1"/>
          <p:nvPr/>
        </p:nvSpPr>
        <p:spPr>
          <a:xfrm>
            <a:off x="3563887" y="247712"/>
            <a:ext cx="33559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已完成的工作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2034978" y="1635646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003312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已完成的项目及情况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58207" y="950663"/>
            <a:ext cx="704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8366" y="22025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zh-CN" altLang="en-US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22508" y="341102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项目三</a:t>
            </a:r>
            <a:endParaRPr lang="zh-CN" altLang="en-US" sz="16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5230" y="219509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55301" y="336022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项目四</a:t>
            </a:r>
            <a:endParaRPr lang="zh-CN" altLang="en-US" sz="16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 rot="16200000">
            <a:off x="4334356" y="2016633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 rot="5400000">
            <a:off x="5775414" y="1991248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椭圆 34"/>
          <p:cNvSpPr/>
          <p:nvPr/>
        </p:nvSpPr>
        <p:spPr>
          <a:xfrm rot="5400000">
            <a:off x="5196717" y="3170675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 rot="16200000">
            <a:off x="3794500" y="3146968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76286" y="2570050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95286" y="3796161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35056" y="2533351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66154" y="3735945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6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4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24" grpId="0"/>
          <p:bldP spid="22" grpId="0"/>
          <p:bldP spid="23" grpId="0"/>
          <p:bldP spid="26" grpId="0"/>
          <p:bldP spid="27" grpId="0"/>
          <p:bldP spid="35" grpId="0" animBg="1"/>
          <p:bldP spid="49" grpId="0" animBg="1"/>
          <p:bldP spid="54" grpId="0"/>
          <p:bldP spid="25" grpId="0"/>
          <p:bldP spid="28" grpId="0"/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4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24" grpId="0"/>
          <p:bldP spid="22" grpId="0"/>
          <p:bldP spid="23" grpId="0"/>
          <p:bldP spid="26" grpId="0"/>
          <p:bldP spid="27" grpId="0"/>
          <p:bldP spid="35" grpId="0" animBg="1"/>
          <p:bldP spid="49" grpId="0" animBg="1"/>
          <p:bldP spid="54" grpId="0"/>
          <p:bldP spid="25" grpId="0"/>
          <p:bldP spid="28" grpId="0"/>
          <p:bldP spid="29" grpId="0"/>
          <p:bldP spid="3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051" y="4374708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来源一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455" y="3864409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100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3004" y="4374708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来源二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3717" y="4374708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收入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来源三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4431" y="4374708"/>
            <a:ext cx="98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收入来源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四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2455" y="3495368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200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2455" y="3126327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300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2455" y="2757286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400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2455" y="2388245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500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2455" y="2019204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600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2455" y="1643920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700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90487" y="1350372"/>
            <a:ext cx="4464496" cy="2952328"/>
            <a:chOff x="1126939" y="1350372"/>
            <a:chExt cx="4464496" cy="2952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802455" y="1281122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800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2455" y="4233450"/>
            <a:ext cx="2160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0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51321" y="1719413"/>
            <a:ext cx="648072" cy="25832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51321" y="1900165"/>
            <a:ext cx="648072" cy="240253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52173" y="2457496"/>
            <a:ext cx="648072" cy="18452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52173" y="2757287"/>
            <a:ext cx="648072" cy="154541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562886" y="3011057"/>
            <a:ext cx="648072" cy="12916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62886" y="3495368"/>
            <a:ext cx="648072" cy="80733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679564" y="3195578"/>
            <a:ext cx="648072" cy="11071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679564" y="3435846"/>
            <a:ext cx="648072" cy="8668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65193" y="1669554"/>
            <a:ext cx="2326407" cy="121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       点击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输入简要文字解说，解说文字尽量概括精炼，不用多余的文字修饰，简洁精准的 解说所提炼的核心概念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 点击输入简要文字解说，解说文字尽量概括精炼，不用多余的文字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修饰。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5193" y="1223400"/>
            <a:ext cx="20593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点击输入标题文本</a:t>
            </a:r>
            <a:endParaRPr lang="zh-CN" altLang="en-US" sz="2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42333" y="3118197"/>
            <a:ext cx="227536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000" dirty="0" smtClean="0">
                <a:latin typeface="微软雅黑" pitchFamily="34" charset="-122"/>
                <a:ea typeface="微软雅黑" pitchFamily="34" charset="-122"/>
              </a:rPr>
              <a:t>18,500,000</a:t>
            </a:r>
            <a:endParaRPr lang="zh-CN" altLang="en-US" sz="3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5193" y="2881033"/>
            <a:ext cx="14401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全年总额：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76094" y="4028232"/>
            <a:ext cx="6349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毛利润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76094" y="4372530"/>
            <a:ext cx="6349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纯利润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4620971" y="2732094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350</a:t>
            </a:r>
            <a:r>
              <a:rPr lang="zh-CN" altLang="en-US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3502095" y="2196902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5726312" y="2941474"/>
            <a:ext cx="5482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28528" y="4397791"/>
            <a:ext cx="528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 smtClean="0">
                <a:latin typeface="微软雅黑" pitchFamily="34" charset="-122"/>
                <a:ea typeface="微软雅黑" pitchFamily="34" charset="-122"/>
              </a:rPr>
              <a:t>（万元）</a:t>
            </a:r>
            <a:endParaRPr lang="zh-CN" altLang="en-US" sz="9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2456548" y="1995686"/>
            <a:ext cx="4376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650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564611" y="2836294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420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675324" y="3564618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5768701" y="3541534"/>
            <a:ext cx="4231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240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311022" y="4054227"/>
            <a:ext cx="383842" cy="1843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7311022" y="4388065"/>
            <a:ext cx="383842" cy="1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4106812" y="219137"/>
            <a:ext cx="28486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2413886" y="1476822"/>
            <a:ext cx="5482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/>
            <a:r>
              <a:rPr lang="en-US" altLang="zh-CN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zh-CN" altLang="en-US" sz="15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91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3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6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1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6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9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7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3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6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6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6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9" grpId="0"/>
      <p:bldP spid="40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976823" y="206330"/>
            <a:ext cx="287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项目完成情况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3126648" y="1730252"/>
            <a:ext cx="4412986" cy="20755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 flipV="1">
            <a:off x="3126648" y="1758168"/>
            <a:ext cx="4412986" cy="20755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4688302" y="2062944"/>
            <a:ext cx="1382075" cy="1382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86404" y="1473647"/>
            <a:ext cx="1721136" cy="774463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5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2386404" y="3549190"/>
            <a:ext cx="1721136" cy="774463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6794965" y="1456511"/>
            <a:ext cx="1721136" cy="774463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6794965" y="3566326"/>
            <a:ext cx="1721136" cy="774463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5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2689175" y="147581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项目一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121275" y="359172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项目四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216468" y="147046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项目二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680284" y="357459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项目三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395805" y="1726583"/>
            <a:ext cx="1777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endParaRPr lang="en-US" altLang="zh-CN" sz="9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849371" y="2414080"/>
            <a:ext cx="122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chemeClr val="tx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项目完成情况</a:t>
            </a:r>
            <a:endParaRPr lang="zh-CN" altLang="en-US" sz="2000" spc="300" dirty="0">
              <a:solidFill>
                <a:schemeClr val="tx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24564" y="1706519"/>
            <a:ext cx="1777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endParaRPr lang="en-US" altLang="zh-CN" sz="9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4965" y="3833711"/>
            <a:ext cx="1777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endParaRPr lang="en-US" altLang="zh-CN" sz="9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58273" y="3798686"/>
            <a:ext cx="1777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endParaRPr lang="en-US" altLang="zh-CN" sz="9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41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0" grpId="0"/>
      <p:bldP spid="122" grpId="0"/>
      <p:bldP spid="123" grpId="0"/>
      <p:bldP spid="124" grpId="0"/>
      <p:bldP spid="126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861707" y="206330"/>
            <a:ext cx="287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项目完成情况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34076" y="1474648"/>
            <a:ext cx="2894793" cy="1088363"/>
            <a:chOff x="2652567" y="2086579"/>
            <a:chExt cx="3791776" cy="1425604"/>
          </a:xfrm>
        </p:grpSpPr>
        <p:grpSp>
          <p:nvGrpSpPr>
            <p:cNvPr id="4" name="组合 3"/>
            <p:cNvGrpSpPr/>
            <p:nvPr/>
          </p:nvGrpSpPr>
          <p:grpSpPr>
            <a:xfrm>
              <a:off x="3702615" y="2622833"/>
              <a:ext cx="1604974" cy="368530"/>
              <a:chOff x="3838575" y="2712368"/>
              <a:chExt cx="1604974" cy="368530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3838575" y="2892218"/>
                <a:ext cx="59318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4952634" y="2911353"/>
                <a:ext cx="490915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V="1">
                <a:off x="4405565" y="2712368"/>
                <a:ext cx="186017" cy="18946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V="1">
                <a:off x="4807526" y="2899283"/>
                <a:ext cx="171299" cy="1744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H="1" flipV="1">
                <a:off x="4543202" y="2717130"/>
                <a:ext cx="316707" cy="363768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椭圆 62"/>
            <p:cNvSpPr/>
            <p:nvPr/>
          </p:nvSpPr>
          <p:spPr>
            <a:xfrm>
              <a:off x="2652567" y="2088733"/>
              <a:ext cx="1423450" cy="142345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5041985" y="2086579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5" name="同心圆 6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 rot="10800000">
            <a:off x="4018539" y="2839637"/>
            <a:ext cx="2894793" cy="1088363"/>
            <a:chOff x="2652567" y="2086579"/>
            <a:chExt cx="3791776" cy="1425604"/>
          </a:xfrm>
        </p:grpSpPr>
        <p:grpSp>
          <p:nvGrpSpPr>
            <p:cNvPr id="29" name="组合 28"/>
            <p:cNvGrpSpPr/>
            <p:nvPr/>
          </p:nvGrpSpPr>
          <p:grpSpPr>
            <a:xfrm>
              <a:off x="3702615" y="2622833"/>
              <a:ext cx="1604974" cy="368530"/>
              <a:chOff x="3838575" y="2712368"/>
              <a:chExt cx="1604974" cy="368530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3838575" y="2892218"/>
                <a:ext cx="59318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4952634" y="2911353"/>
                <a:ext cx="490915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V="1">
                <a:off x="4405565" y="2712368"/>
                <a:ext cx="186017" cy="18946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V="1">
                <a:off x="4807526" y="2899283"/>
                <a:ext cx="171299" cy="1744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 flipV="1">
                <a:off x="4543202" y="2717130"/>
                <a:ext cx="316707" cy="363768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椭圆 29"/>
            <p:cNvSpPr/>
            <p:nvPr/>
          </p:nvSpPr>
          <p:spPr>
            <a:xfrm>
              <a:off x="2652567" y="2088733"/>
              <a:ext cx="1423450" cy="142345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5041985" y="2086579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7506851" y="15491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54070" y="296933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项目四</a:t>
            </a:r>
            <a:endParaRPr lang="zh-CN" altLang="en-US" sz="16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79007" y="1952326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06345" y="3332085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23567" y="16325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zh-CN" altLang="en-US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39551" y="304526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项目三</a:t>
            </a:r>
            <a:endParaRPr lang="zh-CN" altLang="en-US" sz="16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81487" y="2000121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12329" y="3430401"/>
            <a:ext cx="192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0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24" grpId="0"/>
      <p:bldP spid="39" grpId="0"/>
      <p:bldP spid="40" grpId="0"/>
      <p:bldP spid="41" grpId="0"/>
      <p:bldP spid="45" grpId="0"/>
      <p:bldP spid="46" grpId="0"/>
      <p:bldP spid="47" grpId="0"/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大括号 1"/>
          <p:cNvSpPr/>
          <p:nvPr/>
        </p:nvSpPr>
        <p:spPr>
          <a:xfrm>
            <a:off x="3146720" y="1462863"/>
            <a:ext cx="370707" cy="2934157"/>
          </a:xfrm>
          <a:prstGeom prst="leftBrace">
            <a:avLst/>
          </a:prstGeom>
          <a:ln w="38100">
            <a:solidFill>
              <a:schemeClr val="tx1"/>
            </a:solidFill>
          </a:ln>
          <a:effectLst>
            <a:outerShdw blurRad="139700" dist="63500" dir="8100000" sx="98000" sy="98000" algn="tr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TextBox 93"/>
          <p:cNvSpPr txBox="1"/>
          <p:nvPr/>
        </p:nvSpPr>
        <p:spPr>
          <a:xfrm>
            <a:off x="3743542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未完成的项目及情况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1838888" y="2276246"/>
            <a:ext cx="1335946" cy="13359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chemeClr val="tx2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未完成的项目</a:t>
              </a:r>
              <a:endParaRPr lang="zh-CN" altLang="en-US" dirty="0">
                <a:solidFill>
                  <a:schemeClr val="tx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78" name="椭圆 77"/>
          <p:cNvSpPr/>
          <p:nvPr/>
        </p:nvSpPr>
        <p:spPr>
          <a:xfrm>
            <a:off x="3782773" y="1163553"/>
            <a:ext cx="727041" cy="72704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3803508" y="2497084"/>
            <a:ext cx="811400" cy="81140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4" name="同心圆 8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3867843" y="4019588"/>
            <a:ext cx="727041" cy="72704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05633" y="1357647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zh-CN" altLang="en-US" sz="16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95821" y="2733507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zh-CN" altLang="en-US" sz="16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48891" y="4189643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zh-CN" altLang="en-US" sz="16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4333" y="1254559"/>
            <a:ext cx="40462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2"/>
                </a:solidFill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34333" y="2464202"/>
            <a:ext cx="40462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2"/>
                </a:solidFill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24521" y="3920338"/>
            <a:ext cx="40462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2"/>
                </a:solidFill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endParaRPr lang="zh-CN" altLang="en-US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6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4" grpId="0"/>
      <p:bldP spid="78" grpId="0" animBg="1"/>
      <p:bldP spid="37" grpId="0"/>
      <p:bldP spid="39" grpId="0" animBg="1"/>
      <p:bldP spid="3" grpId="0"/>
      <p:bldP spid="41" grpId="0"/>
      <p:bldP spid="45" grpId="0"/>
      <p:bldP spid="4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1675936" y="2827672"/>
            <a:ext cx="7468064" cy="43222"/>
          </a:xfrm>
          <a:prstGeom prst="line">
            <a:avLst/>
          </a:prstGeom>
          <a:ln w="3810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728267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214259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462735" y="2696709"/>
            <a:ext cx="333927" cy="333927"/>
            <a:chOff x="612948" y="3577580"/>
            <a:chExt cx="333927" cy="333927"/>
          </a:xfrm>
        </p:grpSpPr>
        <p:sp>
          <p:nvSpPr>
            <p:cNvPr id="7" name="椭圆 6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/>
          <p:cNvSpPr/>
          <p:nvPr/>
        </p:nvSpPr>
        <p:spPr>
          <a:xfrm>
            <a:off x="3210654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696646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182638" y="2696709"/>
            <a:ext cx="333927" cy="333927"/>
            <a:chOff x="612948" y="3577580"/>
            <a:chExt cx="333927" cy="333927"/>
          </a:xfrm>
        </p:grpSpPr>
        <p:sp>
          <p:nvSpPr>
            <p:cNvPr id="12" name="椭圆 11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/>
          <p:cNvSpPr/>
          <p:nvPr/>
        </p:nvSpPr>
        <p:spPr>
          <a:xfrm>
            <a:off x="4930557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416549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902541" y="2696709"/>
            <a:ext cx="333927" cy="333927"/>
            <a:chOff x="612948" y="3577580"/>
            <a:chExt cx="333927" cy="333927"/>
          </a:xfrm>
        </p:grpSpPr>
        <p:sp>
          <p:nvSpPr>
            <p:cNvPr id="17" name="椭圆 16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6650460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136452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7622444" y="2696709"/>
            <a:ext cx="333927" cy="333927"/>
            <a:chOff x="612948" y="3577580"/>
            <a:chExt cx="333927" cy="333927"/>
          </a:xfrm>
        </p:grpSpPr>
        <p:sp>
          <p:nvSpPr>
            <p:cNvPr id="22" name="椭圆 21"/>
            <p:cNvSpPr/>
            <p:nvPr/>
          </p:nvSpPr>
          <p:spPr>
            <a:xfrm>
              <a:off x="612948" y="3577580"/>
              <a:ext cx="333927" cy="33392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67368" y="3632001"/>
              <a:ext cx="225086" cy="225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/>
          <p:cNvSpPr/>
          <p:nvPr/>
        </p:nvSpPr>
        <p:spPr>
          <a:xfrm>
            <a:off x="8370363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856351" y="282767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4"/>
          <p:cNvSpPr/>
          <p:nvPr/>
        </p:nvSpPr>
        <p:spPr>
          <a:xfrm>
            <a:off x="3979573" y="3289487"/>
            <a:ext cx="709624" cy="912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rot="10800000">
            <a:off x="2250518" y="1483396"/>
            <a:ext cx="759550" cy="98683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 rot="10800000">
            <a:off x="5689729" y="1569121"/>
            <a:ext cx="759550" cy="98683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椭圆 34"/>
          <p:cNvSpPr/>
          <p:nvPr/>
        </p:nvSpPr>
        <p:spPr>
          <a:xfrm>
            <a:off x="7434595" y="3289487"/>
            <a:ext cx="709624" cy="912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3217695" y="1526045"/>
            <a:ext cx="1460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项目一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0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3217693" y="1793757"/>
            <a:ext cx="1737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此处添加目标扼要说明，</a:t>
            </a:r>
            <a:endParaRPr lang="en-US" altLang="zh-CN" sz="1100" b="0" dirty="0" smtClean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添加简短说明文字。</a:t>
            </a:r>
            <a:endParaRPr lang="en-US" altLang="zh-CN" sz="1100" b="0" dirty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1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722460" y="1664532"/>
            <a:ext cx="1460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二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2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6722458" y="1932244"/>
            <a:ext cx="1737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此处添加目标扼要说明，</a:t>
            </a:r>
            <a:endParaRPr lang="en-US" altLang="zh-CN" sz="1100" b="0" dirty="0" smtClean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添加简短说明文字。</a:t>
            </a:r>
            <a:endParaRPr lang="en-US" altLang="zh-CN" sz="1100" b="0" dirty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3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976191" y="3508643"/>
            <a:ext cx="1460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项目三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4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1976189" y="3776355"/>
            <a:ext cx="1737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此处添加目标扼要说明，</a:t>
            </a:r>
            <a:endParaRPr lang="en-US" altLang="zh-CN" sz="1100" b="0" dirty="0" smtClean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添加简短说明文字。</a:t>
            </a:r>
            <a:endParaRPr lang="en-US" altLang="zh-CN" sz="1100" b="0" dirty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5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5458274" y="3407242"/>
            <a:ext cx="1460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项目四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" name="Rectangle 13" descr="FD1DDF730CE4456e89755B07FE1653D0# #Rectangle 13"/>
          <p:cNvSpPr>
            <a:spLocks noChangeArrowheads="1"/>
          </p:cNvSpPr>
          <p:nvPr/>
        </p:nvSpPr>
        <p:spPr bwMode="auto">
          <a:xfrm>
            <a:off x="5458272" y="3674954"/>
            <a:ext cx="1737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此处添加目标扼要说明，</a:t>
            </a:r>
            <a:endParaRPr lang="en-US" altLang="zh-CN" sz="1100" b="0" dirty="0" smtClean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zh-CN" altLang="en-US" sz="1100" b="0" dirty="0" smtClean="0">
                <a:solidFill>
                  <a:schemeClr val="tx2"/>
                </a:solidFill>
                <a:latin typeface="方正兰亭黑_GBK" pitchFamily="2" charset="-122"/>
                <a:ea typeface="方正兰亭黑_GBK" pitchFamily="2" charset="-122"/>
              </a:rPr>
              <a:t>添加简短说明文字。</a:t>
            </a:r>
            <a:endParaRPr lang="en-US" altLang="zh-CN" sz="1100" b="0" dirty="0">
              <a:solidFill>
                <a:schemeClr val="tx2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50" name="TextBox 93"/>
          <p:cNvSpPr txBox="1"/>
          <p:nvPr/>
        </p:nvSpPr>
        <p:spPr>
          <a:xfrm>
            <a:off x="3226584" y="13332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</a:t>
            </a:r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完成的项目及情况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59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10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9" grpId="0" animBg="1"/>
          <p:bldP spid="10" grpId="0" animBg="1"/>
          <p:bldP spid="14" grpId="0" animBg="1"/>
          <p:bldP spid="15" grpId="0" animBg="1"/>
          <p:bldP spid="19" grpId="0" animBg="1"/>
          <p:bldP spid="20" grpId="0" animBg="1"/>
          <p:bldP spid="24" grpId="0" animBg="1"/>
          <p:bldP spid="25" grpId="0" animBg="1"/>
          <p:bldP spid="31" grpId="0" animBg="1"/>
          <p:bldP spid="38" grpId="0" animBg="1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9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10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9" grpId="0" animBg="1"/>
          <p:bldP spid="10" grpId="0" animBg="1"/>
          <p:bldP spid="14" grpId="0" animBg="1"/>
          <p:bldP spid="15" grpId="0" animBg="1"/>
          <p:bldP spid="19" grpId="0" animBg="1"/>
          <p:bldP spid="20" grpId="0" animBg="1"/>
          <p:bldP spid="24" grpId="0" animBg="1"/>
          <p:bldP spid="25" grpId="0" animBg="1"/>
          <p:bldP spid="31" grpId="0" animBg="1"/>
          <p:bldP spid="38" grpId="0" animBg="1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828355" y="21620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成功项目展示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28355" y="2694582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COMPETENCE</a:t>
            </a:r>
            <a:endParaRPr lang="zh-CN" altLang="en-US" sz="16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431" y="1940247"/>
            <a:ext cx="1301106" cy="1301106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02623" y="2185262"/>
              <a:ext cx="662361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3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V="1">
            <a:off x="4572000" y="1940247"/>
            <a:ext cx="0" cy="13011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77" y="3445928"/>
            <a:ext cx="6141829" cy="1120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8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26" y="0"/>
            <a:ext cx="9144000" cy="51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196455" y="714376"/>
            <a:ext cx="6985520" cy="3598348"/>
            <a:chOff x="4304042" y="1286668"/>
            <a:chExt cx="3837945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304042" y="1286668"/>
              <a:ext cx="3837945" cy="272952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zh-CN" altLang="en-US" sz="1200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   </a:t>
              </a:r>
              <a:endParaRPr lang="en-US" altLang="zh-CN" sz="12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  <a:p>
              <a:pPr eaLnBrk="0" hangingPunct="0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   </a:t>
              </a:r>
              <a:r>
                <a:rPr lang="zh-CN" altLang="en-US" sz="1200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岁月</a:t>
              </a: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流转，时光飞逝，转眼间</a:t>
              </a:r>
              <a:r>
                <a:rPr lang="en-US" altLang="zh-CN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2015</a:t>
              </a: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年的工作又接近尾声。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    回首过去一年的工作，经过全体领导及员工的共同努力，公司经营业绩保持良好，行业地位、社会形象日渐提升，各项工作全面发展。今年，面对经济下行所带来的影响，公司上下团结一致，奋力拼搏，打了一场漂亮的安全效益翻身仗。我们不仅在上半年实现了扭亏为赢，而且全年销售收入突破了</a:t>
              </a:r>
              <a:r>
                <a:rPr lang="en-US" altLang="zh-CN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3</a:t>
              </a: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亿元，标志着公司迈上了一个新台阶，步入了一个新的发展阶段。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       新起点、新希望。站在</a:t>
              </a:r>
              <a:r>
                <a:rPr lang="en-US" altLang="zh-CN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2016</a:t>
              </a:r>
              <a:r>
                <a:rPr lang="zh-CN" altLang="en-US" sz="12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年的起点，我们将继承和发扬过去工作中存在的优点，汲取经验，摒弃不足，满怀信心，以更清醒的头脑、更旺盛的斗志、更奋发的姿态和更充沛的干劲，向我们的既定目标进发！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18"/>
          <p:cNvSpPr>
            <a:spLocks noChangeArrowheads="1"/>
          </p:cNvSpPr>
          <p:nvPr/>
        </p:nvSpPr>
        <p:spPr bwMode="auto">
          <a:xfrm>
            <a:off x="1429359" y="797321"/>
            <a:ext cx="1210865" cy="708422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 defTabSz="914171">
              <a:defRPr/>
            </a:pPr>
            <a:r>
              <a:rPr lang="zh-CN" altLang="en-US" sz="4000" b="1" kern="0" dirty="0"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rPr>
              <a:t>前言</a:t>
            </a:r>
            <a:endParaRPr lang="zh-CN" altLang="en-US" b="1" kern="0" dirty="0"/>
          </a:p>
        </p:txBody>
      </p:sp>
      <p:sp>
        <p:nvSpPr>
          <p:cNvPr id="24" name="前言"/>
          <p:cNvSpPr>
            <a:spLocks noChangeArrowheads="1"/>
          </p:cNvSpPr>
          <p:nvPr/>
        </p:nvSpPr>
        <p:spPr bwMode="auto">
          <a:xfrm>
            <a:off x="2572161" y="1071164"/>
            <a:ext cx="1633537" cy="431006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none" lIns="91411" tIns="45706" rIns="91411" bIns="45706">
            <a:spAutoFit/>
          </a:bodyPr>
          <a:lstStyle/>
          <a:p>
            <a:pPr algn="ctr"/>
            <a:r>
              <a:rPr lang="en-US" altLang="zh-CN" sz="2200" dirty="0">
                <a:solidFill>
                  <a:srgbClr val="002060"/>
                </a:solidFill>
                <a:latin typeface="Impact" pitchFamily="34" charset="0"/>
                <a:ea typeface="方正兰亭黑_GBK" pitchFamily="2" charset="-122"/>
                <a:sym typeface="Impact" pitchFamily="34" charset="0"/>
              </a:rPr>
              <a:t>Introduction</a:t>
            </a:r>
            <a:endParaRPr lang="zh-CN" altLang="en-US" sz="2200" dirty="0">
              <a:solidFill>
                <a:srgbClr val="002060"/>
              </a:solidFill>
              <a:latin typeface="Impact" pitchFamily="34" charset="0"/>
              <a:ea typeface="方正兰亭黑_GBK" pitchFamily="2" charset="-122"/>
              <a:sym typeface="Impact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6071" y="3576160"/>
            <a:ext cx="1145954" cy="812764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6350" h="19050"/>
            <a:contourClr>
              <a:srgbClr val="969696"/>
            </a:contourClr>
          </a:sp3d>
          <a:ex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6674368" y="3604122"/>
            <a:ext cx="1243851" cy="788039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16" name="组合 15"/>
          <p:cNvGrpSpPr/>
          <p:nvPr/>
        </p:nvGrpSpPr>
        <p:grpSpPr>
          <a:xfrm>
            <a:off x="3469642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/>
          <p:cNvSpPr/>
          <p:nvPr/>
        </p:nvSpPr>
        <p:spPr>
          <a:xfrm>
            <a:off x="2572161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856188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74567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椭圆 34"/>
          <p:cNvSpPr/>
          <p:nvPr/>
        </p:nvSpPr>
        <p:spPr>
          <a:xfrm>
            <a:off x="3877086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4161113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079492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椭圆 41"/>
          <p:cNvSpPr/>
          <p:nvPr/>
        </p:nvSpPr>
        <p:spPr>
          <a:xfrm>
            <a:off x="5182011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466038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356692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椭圆 48"/>
          <p:cNvSpPr/>
          <p:nvPr/>
        </p:nvSpPr>
        <p:spPr>
          <a:xfrm>
            <a:off x="6459211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6743238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646606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椭圆 55"/>
          <p:cNvSpPr/>
          <p:nvPr/>
        </p:nvSpPr>
        <p:spPr>
          <a:xfrm>
            <a:off x="7749125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8033152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352305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椭圆 62"/>
          <p:cNvSpPr/>
          <p:nvPr/>
        </p:nvSpPr>
        <p:spPr>
          <a:xfrm>
            <a:off x="1454824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1738851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2497" y="4866330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椭圆 69"/>
          <p:cNvSpPr/>
          <p:nvPr/>
        </p:nvSpPr>
        <p:spPr>
          <a:xfrm>
            <a:off x="155016" y="4877081"/>
            <a:ext cx="274632" cy="26641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70"/>
          <p:cNvGrpSpPr/>
          <p:nvPr/>
        </p:nvGrpSpPr>
        <p:grpSpPr>
          <a:xfrm>
            <a:off x="439043" y="4533101"/>
            <a:ext cx="656360" cy="63673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65" y="1719351"/>
            <a:ext cx="2221995" cy="34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20" y="1676977"/>
            <a:ext cx="2293443" cy="35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6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00"/>
                            </p:stCondLst>
                            <p:childTnLst>
                              <p:par>
                                <p:cTn id="6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00"/>
                            </p:stCondLst>
                            <p:childTnLst>
                              <p:par>
                                <p:cTn id="7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400"/>
                            </p:stCondLst>
                            <p:childTnLst>
                              <p:par>
                                <p:cTn id="7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"/>
                            </p:stCondLst>
                            <p:childTnLst>
                              <p:par>
                                <p:cTn id="8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800"/>
                            </p:stCondLst>
                            <p:childTnLst>
                              <p:par>
                                <p:cTn id="8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00"/>
                            </p:stCondLst>
                            <p:childTnLst>
                              <p:par>
                                <p:cTn id="9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400"/>
                            </p:stCondLst>
                            <p:childTnLst>
                              <p:par>
                                <p:cTn id="10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600"/>
                            </p:stCondLst>
                            <p:childTnLst>
                              <p:par>
                                <p:cTn id="10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800"/>
                            </p:stCondLst>
                            <p:childTnLst>
                              <p:par>
                                <p:cTn id="11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200"/>
                            </p:stCondLst>
                            <p:childTnLst>
                              <p:par>
                                <p:cTn id="1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400"/>
                            </p:stCondLst>
                            <p:childTnLst>
                              <p:par>
                                <p:cTn id="12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600"/>
                            </p:stCondLst>
                            <p:childTnLst>
                              <p:par>
                                <p:cTn id="1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800"/>
                            </p:stCondLst>
                            <p:childTnLst>
                              <p:par>
                                <p:cTn id="1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200"/>
                            </p:stCondLst>
                            <p:childTnLst>
                              <p:par>
                                <p:cTn id="1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" grpId="0" animBg="1"/>
      <p:bldP spid="35" grpId="0" animBg="1"/>
      <p:bldP spid="42" grpId="0" animBg="1"/>
      <p:bldP spid="49" grpId="0" animBg="1"/>
      <p:bldP spid="56" grpId="0" animBg="1"/>
      <p:bldP spid="63" grpId="0" animBg="1"/>
      <p:bldP spid="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587482" y="20633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方正兰亭细黑_GBK" pitchFamily="2" charset="-122"/>
                <a:ea typeface="方正兰亭细黑_GBK" pitchFamily="2" charset="-122"/>
              </a:rPr>
              <a:t>成功的项目展现一</a:t>
            </a:r>
            <a:endParaRPr lang="zh-CN" altLang="en-US" sz="32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61825" y="204409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项目一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52367" y="30317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项目五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46897" y="30293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项目二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13736" y="20835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项目六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69242" y="3660123"/>
            <a:ext cx="95410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项目四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23539" y="3679385"/>
            <a:ext cx="95410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方正兰亭细黑_GBK" pitchFamily="2" charset="-122"/>
                <a:ea typeface="方正兰亭细黑_GBK" pitchFamily="2" charset="-122"/>
              </a:rPr>
              <a:t>项目三</a:t>
            </a:r>
            <a:endParaRPr lang="zh-CN" altLang="en-US" sz="20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 flipV="1">
            <a:off x="3501004" y="1626162"/>
            <a:ext cx="1966346" cy="57157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4000593" y="1626161"/>
            <a:ext cx="1466757" cy="131772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4933950" y="1626161"/>
            <a:ext cx="533400" cy="180486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5323787" y="1526337"/>
            <a:ext cx="617195" cy="184527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 flipV="1">
            <a:off x="5467350" y="1626161"/>
            <a:ext cx="1476375" cy="129787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467350" y="1626161"/>
            <a:ext cx="1971675" cy="57158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3585393" y="2767153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557610" y="3231814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684559" y="3192232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6769175" y="2734302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7286425" y="1919334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3040551" y="1931175"/>
            <a:ext cx="594914" cy="59491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766168" y="1152524"/>
            <a:ext cx="1202577" cy="1174815"/>
            <a:chOff x="3851771" y="1163107"/>
            <a:chExt cx="1435498" cy="1402358"/>
          </a:xfrm>
        </p:grpSpPr>
        <p:grpSp>
          <p:nvGrpSpPr>
            <p:cNvPr id="43" name="组合 42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3957888" y="1497105"/>
              <a:ext cx="1329381" cy="77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300" dirty="0" smtClean="0">
                  <a:solidFill>
                    <a:schemeClr val="tx2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成功项目展现</a:t>
              </a:r>
              <a:endParaRPr lang="zh-CN" altLang="en-US" spc="300" dirty="0">
                <a:solidFill>
                  <a:schemeClr val="tx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695374" y="2403130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04525" y="3371609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73862" y="4062732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52367" y="3431025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33689" y="2460578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33039" y="4068386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38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6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3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3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5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37" grpId="0"/>
          <p:bldP spid="38" grpId="0"/>
          <p:bldP spid="39" grpId="0"/>
          <p:bldP spid="40" grpId="0"/>
          <p:bldP spid="41" grpId="0"/>
          <p:bldP spid="42" grpId="0"/>
          <p:bldP spid="46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31" grpId="0"/>
          <p:bldP spid="32" grpId="0"/>
          <p:bldP spid="33" grpId="0"/>
          <p:bldP spid="34" grpId="0"/>
          <p:bldP spid="35" grpId="0"/>
          <p:bldP spid="3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6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3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3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3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5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37" grpId="0"/>
          <p:bldP spid="38" grpId="0"/>
          <p:bldP spid="39" grpId="0"/>
          <p:bldP spid="40" grpId="0"/>
          <p:bldP spid="41" grpId="0"/>
          <p:bldP spid="42" grpId="0"/>
          <p:bldP spid="46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31" grpId="0"/>
          <p:bldP spid="32" grpId="0"/>
          <p:bldP spid="33" grpId="0"/>
          <p:bldP spid="34" grpId="0"/>
          <p:bldP spid="35" grpId="0"/>
          <p:bldP spid="36" grpId="0"/>
          <p:bldP spid="4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62125" y="855413"/>
            <a:ext cx="725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建立组织结构，规定职务或职位，明确责权关系，以使组织中的成员互相协作配合、共同劳动，有效实现组织目标的过程。组织管理是管理活动的一部分，也称组织职能。为了有效地实现目标，灵活地运用各种方法，把各种力量合理地组织和有效地协调起来的能力。包括协调关系的能力和善于用人的能力等等。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4393926" y="2203450"/>
            <a:ext cx="2165350" cy="2165350"/>
          </a:xfrm>
          <a:prstGeom prst="star5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867249" y="2819400"/>
            <a:ext cx="1218704" cy="1218704"/>
            <a:chOff x="3962648" y="2819400"/>
            <a:chExt cx="1218704" cy="1218704"/>
          </a:xfrm>
        </p:grpSpPr>
        <p:grpSp>
          <p:nvGrpSpPr>
            <p:cNvPr id="32" name="组合 31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4002567" y="3097311"/>
              <a:ext cx="1150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>
                  <a:solidFill>
                    <a:schemeClr val="tx2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成功项目展现</a:t>
              </a:r>
              <a:endParaRPr lang="zh-CN" altLang="en-US" sz="2000" spc="300" dirty="0">
                <a:solidFill>
                  <a:schemeClr val="tx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35" name="椭圆 34"/>
          <p:cNvSpPr/>
          <p:nvPr/>
        </p:nvSpPr>
        <p:spPr>
          <a:xfrm>
            <a:off x="3891179" y="2683936"/>
            <a:ext cx="710139" cy="7101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5121532" y="1686986"/>
            <a:ext cx="710139" cy="7101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366131" y="2683936"/>
            <a:ext cx="710139" cy="7101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5874537" y="4127004"/>
            <a:ext cx="710139" cy="7101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4381180" y="4114304"/>
            <a:ext cx="710139" cy="7101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4137336" y="19424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项目一</a:t>
            </a:r>
            <a:endParaRPr lang="zh-CN" altLang="en-US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7221" y="28358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项目五</a:t>
            </a:r>
            <a:endParaRPr lang="zh-CN" altLang="en-US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01188" y="425930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项目四</a:t>
            </a:r>
            <a:endParaRPr lang="zh-CN" altLang="en-US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54516" y="291679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项目二</a:t>
            </a:r>
            <a:endParaRPr lang="zh-CN" altLang="en-US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65048" y="433550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项目三</a:t>
            </a:r>
            <a:endParaRPr lang="zh-CN" altLang="en-US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89325" y="20633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成功的项目展现</a:t>
            </a:r>
            <a:r>
              <a:rPr lang="zh-CN" altLang="en-US" sz="32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3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  <p:bldP spid="35" grpId="0" animBg="1"/>
      <p:bldP spid="36" grpId="0" animBg="1"/>
      <p:bldP spid="47" grpId="0" animBg="1"/>
      <p:bldP spid="48" grpId="0" animBg="1"/>
      <p:bldP spid="49" grpId="0" animBg="1"/>
      <p:bldP spid="56" grpId="0"/>
      <p:bldP spid="57" grpId="0"/>
      <p:bldP spid="59" grpId="0"/>
      <p:bldP spid="60" grpId="0"/>
      <p:bldP spid="62" grpId="0"/>
      <p:bldP spid="25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817007" y="1246912"/>
            <a:ext cx="32176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90369" y="2389808"/>
            <a:ext cx="2111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01</a:t>
            </a:r>
            <a:r>
              <a:rPr lang="en-US" altLang="zh-CN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.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，</a:t>
            </a:r>
            <a:endParaRPr lang="zh-CN" altLang="en-US" sz="12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0369" y="3218448"/>
            <a:ext cx="2111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02</a:t>
            </a:r>
            <a:r>
              <a:rPr lang="en-US" altLang="zh-CN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.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，</a:t>
            </a:r>
            <a:endParaRPr lang="zh-CN" altLang="en-US" sz="12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90369" y="4047089"/>
            <a:ext cx="1825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03</a:t>
            </a:r>
            <a:r>
              <a:rPr lang="en-US" altLang="zh-CN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.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后。</a:t>
            </a:r>
            <a:endParaRPr lang="zh-CN" altLang="en-US" sz="12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38871" y="3718858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2060"/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项目一</a:t>
            </a:r>
            <a:endParaRPr lang="zh-CN" altLang="en-US" sz="2000" dirty="0">
              <a:solidFill>
                <a:srgbClr val="002060"/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02334" y="2661429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2060"/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项目二</a:t>
            </a:r>
            <a:endParaRPr lang="zh-CN" altLang="en-US" sz="2000" dirty="0">
              <a:solidFill>
                <a:srgbClr val="002060"/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80032" y="1607750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02060"/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项目三</a:t>
            </a:r>
            <a:endParaRPr lang="zh-CN" altLang="en-US" sz="2000" dirty="0">
              <a:solidFill>
                <a:srgbClr val="002060"/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858068" y="1379191"/>
            <a:ext cx="914014" cy="914014"/>
            <a:chOff x="5105593" y="1379191"/>
            <a:chExt cx="914014" cy="914014"/>
          </a:xfrm>
        </p:grpSpPr>
        <p:grpSp>
          <p:nvGrpSpPr>
            <p:cNvPr id="46" name="组合 45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71494" y="1654775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002060"/>
                  </a:solidFill>
                  <a:latin typeface="Watford DB" pitchFamily="2" charset="0"/>
                  <a:ea typeface="造字工房劲黑（非商用）常规体" pitchFamily="50" charset="-122"/>
                </a:rPr>
                <a:t>03</a:t>
              </a:r>
              <a:endParaRPr lang="zh-CN" altLang="en-US" sz="2000" dirty="0">
                <a:solidFill>
                  <a:srgbClr val="002060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83505" y="2331973"/>
            <a:ext cx="914014" cy="914014"/>
            <a:chOff x="3245280" y="2331973"/>
            <a:chExt cx="914014" cy="914014"/>
          </a:xfrm>
        </p:grpSpPr>
        <p:grpSp>
          <p:nvGrpSpPr>
            <p:cNvPr id="37" name="组合 36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3411181" y="2594635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002060"/>
                  </a:solidFill>
                  <a:latin typeface="Watford DB" pitchFamily="2" charset="0"/>
                  <a:ea typeface="造字工房劲黑（非商用）常规体" pitchFamily="50" charset="-122"/>
                </a:rPr>
                <a:t>02</a:t>
              </a:r>
              <a:endParaRPr lang="zh-CN" altLang="en-US" sz="2000" dirty="0">
                <a:solidFill>
                  <a:srgbClr val="002060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55144" y="3334906"/>
            <a:ext cx="914014" cy="914014"/>
            <a:chOff x="1278794" y="3334906"/>
            <a:chExt cx="914014" cy="914014"/>
          </a:xfrm>
        </p:grpSpPr>
        <p:grpSp>
          <p:nvGrpSpPr>
            <p:cNvPr id="27" name="组合 26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443719" y="3591858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002060"/>
                  </a:solidFill>
                  <a:latin typeface="Watford DB" pitchFamily="2" charset="0"/>
                  <a:ea typeface="造字工房劲黑（非商用）常规体" pitchFamily="50" charset="-122"/>
                </a:rPr>
                <a:t>01</a:t>
              </a:r>
              <a:endParaRPr lang="zh-CN" altLang="en-US" sz="2000" dirty="0">
                <a:solidFill>
                  <a:srgbClr val="002060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4" name="TextBox 93"/>
          <p:cNvSpPr txBox="1"/>
          <p:nvPr/>
        </p:nvSpPr>
        <p:spPr>
          <a:xfrm>
            <a:off x="3607037" y="13332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成功的项目展现三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8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40" grpId="0"/>
          <p:bldP spid="41" grpId="0"/>
          <p:bldP spid="42" grpId="0"/>
          <p:bldP spid="43" grpId="0"/>
          <p:bldP spid="44" grpId="0"/>
          <p:bldP spid="45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40" grpId="0"/>
          <p:bldP spid="41" grpId="0"/>
          <p:bldP spid="42" grpId="0"/>
          <p:bldP spid="43" grpId="0"/>
          <p:bldP spid="44" grpId="0"/>
          <p:bldP spid="45" grpId="0"/>
          <p:bldP spid="3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502" y="3185983"/>
            <a:ext cx="2447760" cy="1519299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6452" y="1734344"/>
            <a:ext cx="2903597" cy="1870305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2"/>
          <a:stretch/>
        </p:blipFill>
        <p:spPr bwMode="auto">
          <a:xfrm>
            <a:off x="7373452" y="2090820"/>
            <a:ext cx="1442525" cy="1854813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extBox 93"/>
          <p:cNvSpPr txBox="1"/>
          <p:nvPr/>
        </p:nvSpPr>
        <p:spPr>
          <a:xfrm>
            <a:off x="3674259" y="13332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成功的项目展现四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8892" y="1086943"/>
            <a:ext cx="2417560" cy="1523402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596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752477" y="21906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spc="300" dirty="0" smtClean="0">
                <a:latin typeface="方正兰亭细黑_GBK" pitchFamily="2" charset="-122"/>
                <a:ea typeface="方正兰亭细黑_GBK" pitchFamily="2" charset="-122"/>
              </a:rPr>
              <a:t>工作不足之处</a:t>
            </a:r>
            <a:endParaRPr lang="zh-CN" altLang="en-US" sz="2000" b="1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47430" y="2694582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PROGRAMMING</a:t>
            </a:r>
            <a:endParaRPr lang="zh-CN" altLang="en-US" sz="16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431" y="1940247"/>
            <a:ext cx="1301106" cy="1301106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02623" y="2185262"/>
              <a:ext cx="662361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4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V="1">
            <a:off x="4572000" y="1940247"/>
            <a:ext cx="0" cy="13011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0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833834" y="2505075"/>
            <a:ext cx="2808312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33834" y="4305275"/>
            <a:ext cx="2808312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77850" y="2603080"/>
            <a:ext cx="25202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点击输入你的文本内容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5902" y="3458016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902" y="3729211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5902" y="4017243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关键字设问？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3834" y="4411977"/>
            <a:ext cx="2808312" cy="3671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4741742" y="949664"/>
            <a:ext cx="931331" cy="3822203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859388" y="949664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859388" y="1508372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859388" y="2067080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859388" y="2625788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859388" y="3184496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859388" y="3743204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859388" y="4301909"/>
            <a:ext cx="3168352" cy="46995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0250" y="1107699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没时间缴罚单！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0250" y="1666407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工作太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忙，没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时间做饭！</a:t>
            </a:r>
            <a:endParaRPr lang="en-US" altLang="zh-CN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0250" y="2225115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快递没人收！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0250" y="2783823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想吃日式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料理，附近却没有！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0250" y="3342531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</a:rPr>
              <a:t>现在的食品安全让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人不放心！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0250" y="3901239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latin typeface="微软雅黑" pitchFamily="34" charset="-122"/>
                <a:ea typeface="微软雅黑" pitchFamily="34" charset="-122"/>
              </a:rPr>
              <a:t>对不良商家投诉无门！</a:t>
            </a:r>
            <a:endParaRPr lang="en-US" altLang="zh-CN" sz="1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0250" y="4459944"/>
            <a:ext cx="23134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000" dirty="0" smtClean="0">
                <a:latin typeface="微软雅黑" pitchFamily="34" charset="-122"/>
                <a:ea typeface="微软雅黑" pitchFamily="34" charset="-122"/>
              </a:rPr>
              <a:t>…………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580155" y="1090340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37482" y="1326989"/>
            <a:ext cx="125735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2500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5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zh-CN" altLang="en-US" sz="25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42574" y="218392"/>
            <a:ext cx="20162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问题分析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08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3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9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656504" y="20633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工作中存在的问题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97707" y="922088"/>
            <a:ext cx="7148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endParaRPr lang="zh-CN" altLang="en-US" sz="12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77194" y="3814130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问题三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84633" y="3796251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问题四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65558" y="2380240"/>
            <a:ext cx="10054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问题儿二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48220" y="2471360"/>
            <a:ext cx="8002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问题一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5" name="椭圆 34"/>
          <p:cNvSpPr/>
          <p:nvPr/>
        </p:nvSpPr>
        <p:spPr>
          <a:xfrm rot="10800000">
            <a:off x="4068211" y="2230676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 rot="5400000">
            <a:off x="4272414" y="3457744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椭圆 34"/>
          <p:cNvSpPr/>
          <p:nvPr/>
        </p:nvSpPr>
        <p:spPr>
          <a:xfrm>
            <a:off x="5500095" y="3292349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7" name="组合 116"/>
          <p:cNvGrpSpPr/>
          <p:nvPr/>
        </p:nvGrpSpPr>
        <p:grpSpPr>
          <a:xfrm rot="16200000">
            <a:off x="5304697" y="2033732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69257" y="2785379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5574" y="4157644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7373" y="2789029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77055" y="4217779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3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67" grpId="0"/>
          <p:bldP spid="68" grpId="0"/>
          <p:bldP spid="69" grpId="0"/>
          <p:bldP spid="70" grpId="0"/>
          <p:bldP spid="71" grpId="0"/>
          <p:bldP spid="95" grpId="0" animBg="1"/>
          <p:bldP spid="100" grpId="0" animBg="1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67" grpId="0"/>
          <p:bldP spid="68" grpId="0"/>
          <p:bldP spid="69" grpId="0"/>
          <p:bldP spid="70" grpId="0"/>
          <p:bldP spid="71" grpId="0"/>
          <p:bldP spid="95" grpId="0" animBg="1"/>
          <p:bldP spid="100" grpId="0" animBg="1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787097" y="950663"/>
            <a:ext cx="719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建立在团队的基础之上，发挥团队精神、互补互助以达到团队最大工作效率的能力。对于团队的成员来说，不仅要有个人能力，更需要有在不同的位置上各尽所能、与其他成员协调合作的能力。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46359" y="3344765"/>
            <a:ext cx="1721136" cy="548848"/>
            <a:chOff x="695368" y="3811490"/>
            <a:chExt cx="1721136" cy="548848"/>
          </a:xfrm>
        </p:grpSpPr>
        <p:grpSp>
          <p:nvGrpSpPr>
            <p:cNvPr id="52" name="组合 51"/>
            <p:cNvGrpSpPr/>
            <p:nvPr/>
          </p:nvGrpSpPr>
          <p:grpSpPr>
            <a:xfrm>
              <a:off x="695368" y="3811490"/>
              <a:ext cx="1721136" cy="548848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圆角矩形 5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圆角矩形 53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825405" y="3951961"/>
              <a:ext cx="279463" cy="2794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88900" dist="63500" dir="8100000" algn="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215393" y="2818794"/>
            <a:ext cx="1721136" cy="548848"/>
            <a:chOff x="2173927" y="3285519"/>
            <a:chExt cx="1721136" cy="548848"/>
          </a:xfrm>
        </p:grpSpPr>
        <p:grpSp>
          <p:nvGrpSpPr>
            <p:cNvPr id="49" name="组合 48"/>
            <p:cNvGrpSpPr/>
            <p:nvPr/>
          </p:nvGrpSpPr>
          <p:grpSpPr>
            <a:xfrm>
              <a:off x="2173927" y="3285519"/>
              <a:ext cx="1721136" cy="548848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圆角矩形 4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3" name="椭圆 62"/>
            <p:cNvSpPr/>
            <p:nvPr/>
          </p:nvSpPr>
          <p:spPr>
            <a:xfrm>
              <a:off x="2307128" y="3420211"/>
              <a:ext cx="279463" cy="2794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88900" dist="63500" dir="8100000" algn="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17168" y="2292822"/>
            <a:ext cx="1721136" cy="548848"/>
            <a:chOff x="3685227" y="2759547"/>
            <a:chExt cx="1721136" cy="548848"/>
          </a:xfrm>
        </p:grpSpPr>
        <p:grpSp>
          <p:nvGrpSpPr>
            <p:cNvPr id="46" name="组合 45"/>
            <p:cNvGrpSpPr/>
            <p:nvPr/>
          </p:nvGrpSpPr>
          <p:grpSpPr>
            <a:xfrm>
              <a:off x="3685227" y="2759547"/>
              <a:ext cx="1721136" cy="548848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圆角矩形 4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4" name="椭圆 63"/>
            <p:cNvSpPr/>
            <p:nvPr/>
          </p:nvSpPr>
          <p:spPr>
            <a:xfrm>
              <a:off x="3829063" y="2894239"/>
              <a:ext cx="279463" cy="2794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88900" dist="63500" dir="8100000" algn="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17517" y="1766850"/>
            <a:ext cx="1721136" cy="548848"/>
            <a:chOff x="5204626" y="2233575"/>
            <a:chExt cx="1721136" cy="548848"/>
          </a:xfrm>
        </p:grpSpPr>
        <p:grpSp>
          <p:nvGrpSpPr>
            <p:cNvPr id="43" name="组合 42"/>
            <p:cNvGrpSpPr/>
            <p:nvPr/>
          </p:nvGrpSpPr>
          <p:grpSpPr>
            <a:xfrm>
              <a:off x="5204626" y="2233575"/>
              <a:ext cx="1721136" cy="548848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圆角矩形 43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5384889" y="2368267"/>
              <a:ext cx="279463" cy="2794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88900" dist="63500" dir="8100000" algn="tr" rotWithShape="0">
                <a:prstClr val="black">
                  <a:alpha val="5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155859" y="3476945"/>
            <a:ext cx="80021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问题四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2040" y="2923940"/>
            <a:ext cx="80021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问题三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0467" y="2423369"/>
            <a:ext cx="80021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问题二</a:t>
            </a:r>
            <a:endParaRPr lang="zh-CN" altLang="en-US" sz="16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9965" y="1888907"/>
            <a:ext cx="80021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问题一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1996553" y="1645497"/>
            <a:ext cx="435531" cy="4355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椭圆 79"/>
          <p:cNvSpPr/>
          <p:nvPr/>
        </p:nvSpPr>
        <p:spPr>
          <a:xfrm>
            <a:off x="7927845" y="4434476"/>
            <a:ext cx="500908" cy="50090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8556762" y="3713198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2724801" y="203803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7317208" y="475385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449466" y="408775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9" name="椭圆 108"/>
          <p:cNvSpPr/>
          <p:nvPr/>
        </p:nvSpPr>
        <p:spPr>
          <a:xfrm>
            <a:off x="2899989" y="1714183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2094543" y="2356561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8545142" y="4142460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2" name="同心圆 1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椭圆 113"/>
          <p:cNvSpPr/>
          <p:nvPr/>
        </p:nvSpPr>
        <p:spPr>
          <a:xfrm>
            <a:off x="6762968" y="4698855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2432084" y="2696479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8" name="组合 117"/>
          <p:cNvGrpSpPr/>
          <p:nvPr/>
        </p:nvGrpSpPr>
        <p:grpSpPr>
          <a:xfrm>
            <a:off x="3645387" y="212175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1" name="椭圆 120"/>
          <p:cNvSpPr/>
          <p:nvPr/>
        </p:nvSpPr>
        <p:spPr>
          <a:xfrm>
            <a:off x="8718735" y="4975418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1825198" y="4106421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05902" y="3543559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36567" y="3138391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48914" y="2395698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50300" y="20633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工作中存在的问题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79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4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3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9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3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3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3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7" dur="3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3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1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/>
          <p:bldP spid="39" grpId="0"/>
          <p:bldP spid="40" grpId="0"/>
          <p:bldP spid="41" grpId="0"/>
          <p:bldP spid="80" grpId="0" animBg="1"/>
          <p:bldP spid="81" grpId="0" animBg="1"/>
          <p:bldP spid="109" grpId="0" animBg="1"/>
          <p:bldP spid="110" grpId="0" animBg="1"/>
          <p:bldP spid="114" grpId="0" animBg="1"/>
          <p:bldP spid="115" grpId="0" animBg="1"/>
          <p:bldP spid="121" grpId="0" animBg="1"/>
          <p:bldP spid="67" grpId="0"/>
          <p:bldP spid="68" grpId="0"/>
          <p:bldP spid="69" grpId="0"/>
          <p:bldP spid="70" grpId="0"/>
          <p:bldP spid="71" grpId="0"/>
          <p:bldP spid="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3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9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3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3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3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7" dur="3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3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1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/>
          <p:bldP spid="39" grpId="0"/>
          <p:bldP spid="40" grpId="0"/>
          <p:bldP spid="41" grpId="0"/>
          <p:bldP spid="80" grpId="0" animBg="1"/>
          <p:bldP spid="81" grpId="0" animBg="1"/>
          <p:bldP spid="109" grpId="0" animBg="1"/>
          <p:bldP spid="110" grpId="0" animBg="1"/>
          <p:bldP spid="114" grpId="0" animBg="1"/>
          <p:bldP spid="115" grpId="0" animBg="1"/>
          <p:bldP spid="121" grpId="0" animBg="1"/>
          <p:bldP spid="67" grpId="0"/>
          <p:bldP spid="68" grpId="0"/>
          <p:bldP spid="69" grpId="0"/>
          <p:bldP spid="70" grpId="0"/>
          <p:bldP spid="71" grpId="0"/>
          <p:bldP spid="7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642642" y="206330"/>
            <a:ext cx="43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改进工作不足的方法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71439" y="826838"/>
            <a:ext cx="739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。。</a:t>
            </a:r>
            <a:endParaRPr lang="zh-CN" altLang="en-US" sz="1200" dirty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124992" y="2047336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734725" y="2047336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44458" y="2047336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54192" y="2047336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418117" y="2330007"/>
            <a:ext cx="1228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itchFamily="2" charset="-122"/>
                <a:ea typeface="方正兰亭细黑_GBK" pitchFamily="2" charset="-122"/>
              </a:rPr>
              <a:t>       </a:t>
            </a:r>
            <a:r>
              <a:rPr lang="zh-CN" altLang="en-US" sz="14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对策一</a:t>
            </a:r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r>
              <a:rPr lang="zh-CN" altLang="en-US" sz="1000" dirty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10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endParaRPr lang="zh-CN" altLang="en-US" sz="10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5537085" y="3700015"/>
            <a:ext cx="500908" cy="50090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679415" y="3924326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3514298" y="3924685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3217964" y="4043024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137553" y="3929345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4024279" y="3921840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7515313" y="4053247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4812368" y="3956451"/>
            <a:ext cx="250454" cy="25045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689016" y="3923044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5113591" y="3931099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8321777" y="3980235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6862776" y="3740541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032394" y="4053531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5468390" y="3776638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4168066" y="3868485"/>
            <a:ext cx="322151" cy="32215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6037993" y="3921222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2168902" y="3924555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1883692" y="4055787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3734384" y="3741284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2652679" y="3977618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7155525" y="3783833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8692495" y="3915261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46929" y="2320252"/>
            <a:ext cx="1228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itchFamily="2" charset="-122"/>
                <a:ea typeface="方正兰亭细黑_GBK" pitchFamily="2" charset="-122"/>
              </a:rPr>
              <a:t>       </a:t>
            </a:r>
            <a:r>
              <a:rPr lang="zh-CN" altLang="en-US" sz="14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对策二</a:t>
            </a:r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r>
              <a:rPr lang="zh-CN" altLang="en-US" sz="1000" dirty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10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endParaRPr lang="zh-CN" altLang="en-US" sz="10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81848" y="2272857"/>
            <a:ext cx="1228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       </a:t>
            </a:r>
            <a:r>
              <a:rPr lang="zh-CN" altLang="en-US" sz="1400" dirty="0" smtClean="0">
                <a:solidFill>
                  <a:schemeClr val="tx2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对策三</a:t>
            </a:r>
            <a:endParaRPr lang="en-US" altLang="zh-CN" sz="1400" dirty="0" smtClean="0">
              <a:solidFill>
                <a:schemeClr val="tx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endParaRPr lang="en-US" altLang="zh-CN" sz="1400" dirty="0" smtClean="0">
              <a:solidFill>
                <a:schemeClr val="tx2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r>
              <a:rPr lang="zh-CN" altLang="en-US" sz="1000" dirty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10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endParaRPr lang="zh-CN" altLang="en-US" sz="10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15470" y="2337283"/>
            <a:ext cx="1228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itchFamily="2" charset="-122"/>
                <a:ea typeface="方正兰亭细黑_GBK" pitchFamily="2" charset="-122"/>
              </a:rPr>
              <a:t>       </a:t>
            </a:r>
            <a:r>
              <a:rPr lang="zh-CN" altLang="en-US" sz="14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对策四</a:t>
            </a:r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endParaRPr lang="en-US" altLang="zh-CN" sz="1400" dirty="0" smtClean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r>
              <a:rPr lang="zh-CN" altLang="en-US" sz="1000" dirty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1000" dirty="0" smtClean="0">
                <a:solidFill>
                  <a:schemeClr val="tx2"/>
                </a:solidFill>
                <a:latin typeface="方正兰亭细黑_GBK" pitchFamily="2" charset="-122"/>
                <a:ea typeface="方正兰亭细黑_GBK" pitchFamily="2" charset="-122"/>
              </a:rPr>
              <a:t>，</a:t>
            </a:r>
            <a:endParaRPr lang="zh-CN" altLang="en-US" sz="1000" dirty="0">
              <a:solidFill>
                <a:schemeClr val="tx2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3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67" grpId="0"/>
          <p:bldP spid="35" grpId="0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53" grpId="0"/>
          <p:bldP spid="54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67" grpId="0"/>
          <p:bldP spid="35" grpId="0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53" grpId="0"/>
          <p:bldP spid="54" grpId="0"/>
          <p:bldP spid="63" grpId="0"/>
          <p:bldP spid="6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空心弧 4"/>
          <p:cNvSpPr/>
          <p:nvPr/>
        </p:nvSpPr>
        <p:spPr>
          <a:xfrm>
            <a:off x="3434191" y="2655705"/>
            <a:ext cx="4076666" cy="4076666"/>
          </a:xfrm>
          <a:prstGeom prst="blockArc">
            <a:avLst>
              <a:gd name="adj1" fmla="val 10800000"/>
              <a:gd name="adj2" fmla="val 1"/>
              <a:gd name="adj3" fmla="val 3011"/>
            </a:avLst>
          </a:prstGeom>
          <a:solidFill>
            <a:srgbClr val="EBEBEB"/>
          </a:solidFill>
          <a:ln>
            <a:noFill/>
          </a:ln>
          <a:effectLst>
            <a:innerShdw blurRad="76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34"/>
          <p:cNvSpPr/>
          <p:nvPr/>
        </p:nvSpPr>
        <p:spPr>
          <a:xfrm rot="10190714">
            <a:off x="4678938" y="1596798"/>
            <a:ext cx="682401" cy="87760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13303882">
            <a:off x="7521477" y="3232795"/>
            <a:ext cx="730411" cy="948975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1594412">
            <a:off x="5976641" y="1608118"/>
            <a:ext cx="730411" cy="948975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34"/>
          <p:cNvSpPr/>
          <p:nvPr/>
        </p:nvSpPr>
        <p:spPr>
          <a:xfrm rot="13009338">
            <a:off x="6961735" y="2211863"/>
            <a:ext cx="682401" cy="87760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 rot="9469324">
            <a:off x="3418240" y="2028988"/>
            <a:ext cx="730411" cy="948975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34"/>
          <p:cNvSpPr/>
          <p:nvPr/>
        </p:nvSpPr>
        <p:spPr>
          <a:xfrm rot="8068240">
            <a:off x="2651060" y="3176267"/>
            <a:ext cx="682401" cy="87760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806944" y="3161484"/>
            <a:ext cx="1550815" cy="1550819"/>
            <a:chOff x="3851771" y="1163107"/>
            <a:chExt cx="1402358" cy="1402358"/>
          </a:xfrm>
        </p:grpSpPr>
        <p:grpSp>
          <p:nvGrpSpPr>
            <p:cNvPr id="26" name="组合 25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08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030123" y="1333410"/>
              <a:ext cx="1186820" cy="104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spc="300" dirty="0">
                  <a:solidFill>
                    <a:schemeClr val="tx2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经验总结</a:t>
              </a:r>
            </a:p>
          </p:txBody>
        </p:sp>
      </p:grpSp>
      <p:sp>
        <p:nvSpPr>
          <p:cNvPr id="32" name="TextBox 93"/>
          <p:cNvSpPr txBox="1"/>
          <p:nvPr/>
        </p:nvSpPr>
        <p:spPr>
          <a:xfrm>
            <a:off x="4158899" y="13332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经验总结</a:t>
            </a:r>
            <a:endParaRPr lang="zh-CN" altLang="en-US" sz="3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44672" y="3484356"/>
            <a:ext cx="45941" cy="371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20291" y="2126636"/>
            <a:ext cx="433472" cy="5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2</a:t>
            </a:r>
            <a:endParaRPr lang="zh-CN" altLang="en-US" sz="32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37173" y="1692233"/>
            <a:ext cx="439637" cy="58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32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62875" y="3371609"/>
            <a:ext cx="56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6</a:t>
            </a:r>
            <a:endParaRPr lang="zh-CN" altLang="en-US" sz="32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621" y="2301145"/>
            <a:ext cx="438097" cy="58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32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8255" y="1682708"/>
            <a:ext cx="438097" cy="587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79502" y="3265854"/>
            <a:ext cx="418057" cy="5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0061" y="2753544"/>
            <a:ext cx="13874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17654" y="1849973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06526" y="1107023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53709" y="1100031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92019" y="1765644"/>
            <a:ext cx="1563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58107" y="2672623"/>
            <a:ext cx="125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您的内容打在这里，或者通过复制您的文本后，在此框中选择粘贴</a:t>
            </a:r>
            <a:r>
              <a:rPr lang="zh-CN" altLang="en-US" sz="900" dirty="0" smtClean="0">
                <a:solidFill>
                  <a:schemeClr val="tx2"/>
                </a:solidFill>
                <a:latin typeface="Kozuka Gothic Pro R" pitchFamily="34" charset="-128"/>
                <a:ea typeface="Kozuka Gothic Pro R" pitchFamily="34" charset="-128"/>
              </a:rPr>
              <a:t>，</a:t>
            </a:r>
            <a:endParaRPr lang="zh-CN" altLang="en-US" sz="900" dirty="0">
              <a:solidFill>
                <a:schemeClr val="tx2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3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3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6" grpId="0" animBg="1"/>
          <p:bldP spid="24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3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3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6" grpId="0" animBg="1"/>
          <p:bldP spid="24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7" grpId="0"/>
          <p:bldP spid="4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430102" y="2090401"/>
            <a:ext cx="6260551" cy="1135924"/>
          </a:xfrm>
          <a:custGeom>
            <a:avLst/>
            <a:gdLst>
              <a:gd name="connsiteX0" fmla="*/ 0 w 5689600"/>
              <a:gd name="connsiteY0" fmla="*/ 1079512 h 1079512"/>
              <a:gd name="connsiteX1" fmla="*/ 1917700 w 5689600"/>
              <a:gd name="connsiteY1" fmla="*/ 12 h 1079512"/>
              <a:gd name="connsiteX2" fmla="*/ 3810000 w 5689600"/>
              <a:gd name="connsiteY2" fmla="*/ 1054112 h 1079512"/>
              <a:gd name="connsiteX3" fmla="*/ 5689600 w 5689600"/>
              <a:gd name="connsiteY3" fmla="*/ 12712 h 1079512"/>
              <a:gd name="connsiteX0" fmla="*/ 0 w 7762075"/>
              <a:gd name="connsiteY0" fmla="*/ 1079512 h 1079512"/>
              <a:gd name="connsiteX1" fmla="*/ 1917700 w 7762075"/>
              <a:gd name="connsiteY1" fmla="*/ 12 h 1079512"/>
              <a:gd name="connsiteX2" fmla="*/ 3810000 w 7762075"/>
              <a:gd name="connsiteY2" fmla="*/ 1054112 h 1079512"/>
              <a:gd name="connsiteX3" fmla="*/ 7762075 w 7762075"/>
              <a:gd name="connsiteY3" fmla="*/ 887355 h 1079512"/>
              <a:gd name="connsiteX0" fmla="*/ 0 w 7762075"/>
              <a:gd name="connsiteY0" fmla="*/ 1258016 h 1258016"/>
              <a:gd name="connsiteX1" fmla="*/ 1917700 w 7762075"/>
              <a:gd name="connsiteY1" fmla="*/ 178516 h 1258016"/>
              <a:gd name="connsiteX2" fmla="*/ 3810000 w 7762075"/>
              <a:gd name="connsiteY2" fmla="*/ 1232616 h 1258016"/>
              <a:gd name="connsiteX3" fmla="*/ 6120167 w 7762075"/>
              <a:gd name="connsiteY3" fmla="*/ 511 h 1258016"/>
              <a:gd name="connsiteX4" fmla="*/ 7762075 w 7762075"/>
              <a:gd name="connsiteY4" fmla="*/ 1065859 h 1258016"/>
              <a:gd name="connsiteX0" fmla="*/ 0 w 7872948"/>
              <a:gd name="connsiteY0" fmla="*/ 1257930 h 1296609"/>
              <a:gd name="connsiteX1" fmla="*/ 1917700 w 7872948"/>
              <a:gd name="connsiteY1" fmla="*/ 178430 h 1296609"/>
              <a:gd name="connsiteX2" fmla="*/ 3810000 w 7872948"/>
              <a:gd name="connsiteY2" fmla="*/ 1232530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257930 h 1296609"/>
              <a:gd name="connsiteX1" fmla="*/ 1650430 w 7872948"/>
              <a:gd name="connsiteY1" fmla="*/ 263677 h 1296609"/>
              <a:gd name="connsiteX2" fmla="*/ 3810000 w 7872948"/>
              <a:gd name="connsiteY2" fmla="*/ 1232530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257930 h 1296609"/>
              <a:gd name="connsiteX1" fmla="*/ 1650430 w 7872948"/>
              <a:gd name="connsiteY1" fmla="*/ 263677 h 1296609"/>
              <a:gd name="connsiteX2" fmla="*/ 3430071 w 7872948"/>
              <a:gd name="connsiteY2" fmla="*/ 1226591 h 1296609"/>
              <a:gd name="connsiteX3" fmla="*/ 6120167 w 7872948"/>
              <a:gd name="connsiteY3" fmla="*/ 425 h 1296609"/>
              <a:gd name="connsiteX4" fmla="*/ 7872948 w 7872948"/>
              <a:gd name="connsiteY4" fmla="*/ 1296361 h 1296609"/>
              <a:gd name="connsiteX0" fmla="*/ 0 w 7872948"/>
              <a:gd name="connsiteY0" fmla="*/ 1191562 h 1230254"/>
              <a:gd name="connsiteX1" fmla="*/ 1650430 w 7872948"/>
              <a:gd name="connsiteY1" fmla="*/ 197309 h 1230254"/>
              <a:gd name="connsiteX2" fmla="*/ 3430071 w 7872948"/>
              <a:gd name="connsiteY2" fmla="*/ 1160223 h 1230254"/>
              <a:gd name="connsiteX3" fmla="*/ 5639957 w 7872948"/>
              <a:gd name="connsiteY3" fmla="*/ 447 h 1230254"/>
              <a:gd name="connsiteX4" fmla="*/ 7872948 w 7872948"/>
              <a:gd name="connsiteY4" fmla="*/ 1229993 h 1230254"/>
              <a:gd name="connsiteX0" fmla="*/ 0 w 7681228"/>
              <a:gd name="connsiteY0" fmla="*/ 1191632 h 1191632"/>
              <a:gd name="connsiteX1" fmla="*/ 1650430 w 7681228"/>
              <a:gd name="connsiteY1" fmla="*/ 197379 h 1191632"/>
              <a:gd name="connsiteX2" fmla="*/ 3430071 w 7681228"/>
              <a:gd name="connsiteY2" fmla="*/ 1160293 h 1191632"/>
              <a:gd name="connsiteX3" fmla="*/ 5639957 w 7681228"/>
              <a:gd name="connsiteY3" fmla="*/ 517 h 1191632"/>
              <a:gd name="connsiteX4" fmla="*/ 7681228 w 7681228"/>
              <a:gd name="connsiteY4" fmla="*/ 1053214 h 1191632"/>
              <a:gd name="connsiteX0" fmla="*/ 0 w 7681228"/>
              <a:gd name="connsiteY0" fmla="*/ 1191576 h 1191576"/>
              <a:gd name="connsiteX1" fmla="*/ 1650430 w 7681228"/>
              <a:gd name="connsiteY1" fmla="*/ 197323 h 1191576"/>
              <a:gd name="connsiteX2" fmla="*/ 3430071 w 7681228"/>
              <a:gd name="connsiteY2" fmla="*/ 1160237 h 1191576"/>
              <a:gd name="connsiteX3" fmla="*/ 5639957 w 7681228"/>
              <a:gd name="connsiteY3" fmla="*/ 461 h 1191576"/>
              <a:gd name="connsiteX4" fmla="*/ 7681228 w 7681228"/>
              <a:gd name="connsiteY4" fmla="*/ 1053158 h 1191576"/>
              <a:gd name="connsiteX0" fmla="*/ 0 w 7826216"/>
              <a:gd name="connsiteY0" fmla="*/ 1191456 h 1508838"/>
              <a:gd name="connsiteX1" fmla="*/ 1650430 w 7826216"/>
              <a:gd name="connsiteY1" fmla="*/ 197203 h 1508838"/>
              <a:gd name="connsiteX2" fmla="*/ 3430071 w 7826216"/>
              <a:gd name="connsiteY2" fmla="*/ 1160117 h 1508838"/>
              <a:gd name="connsiteX3" fmla="*/ 5639957 w 7826216"/>
              <a:gd name="connsiteY3" fmla="*/ 341 h 1508838"/>
              <a:gd name="connsiteX4" fmla="*/ 7826216 w 7826216"/>
              <a:gd name="connsiteY4" fmla="*/ 1498311 h 1508838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430071 w 7826216"/>
              <a:gd name="connsiteY2" fmla="*/ 977278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1008617 h 1327197"/>
              <a:gd name="connsiteX1" fmla="*/ 1650430 w 7826216"/>
              <a:gd name="connsiteY1" fmla="*/ 14364 h 1327197"/>
              <a:gd name="connsiteX2" fmla="*/ 3737105 w 7826216"/>
              <a:gd name="connsiteY2" fmla="*/ 1136304 h 1327197"/>
              <a:gd name="connsiteX3" fmla="*/ 5725245 w 7826216"/>
              <a:gd name="connsiteY3" fmla="*/ 382 h 1327197"/>
              <a:gd name="connsiteX4" fmla="*/ 7826216 w 7826216"/>
              <a:gd name="connsiteY4" fmla="*/ 1315472 h 1327197"/>
              <a:gd name="connsiteX0" fmla="*/ 0 w 7826216"/>
              <a:gd name="connsiteY0" fmla="*/ 994938 h 1314128"/>
              <a:gd name="connsiteX1" fmla="*/ 1650430 w 7826216"/>
              <a:gd name="connsiteY1" fmla="*/ 685 h 1314128"/>
              <a:gd name="connsiteX2" fmla="*/ 3737105 w 7826216"/>
              <a:gd name="connsiteY2" fmla="*/ 1122625 h 1314128"/>
              <a:gd name="connsiteX3" fmla="*/ 5946991 w 7826216"/>
              <a:gd name="connsiteY3" fmla="*/ 66216 h 1314128"/>
              <a:gd name="connsiteX4" fmla="*/ 7826216 w 7826216"/>
              <a:gd name="connsiteY4" fmla="*/ 1301793 h 1314128"/>
              <a:gd name="connsiteX0" fmla="*/ 0 w 7826216"/>
              <a:gd name="connsiteY0" fmla="*/ 929125 h 1248315"/>
              <a:gd name="connsiteX1" fmla="*/ 1641902 w 7826216"/>
              <a:gd name="connsiteY1" fmla="*/ 30287 h 1248315"/>
              <a:gd name="connsiteX2" fmla="*/ 3737105 w 7826216"/>
              <a:gd name="connsiteY2" fmla="*/ 1056812 h 1248315"/>
              <a:gd name="connsiteX3" fmla="*/ 5946991 w 7826216"/>
              <a:gd name="connsiteY3" fmla="*/ 403 h 1248315"/>
              <a:gd name="connsiteX4" fmla="*/ 7826216 w 7826216"/>
              <a:gd name="connsiteY4" fmla="*/ 1235980 h 1248315"/>
              <a:gd name="connsiteX0" fmla="*/ 0 w 7826216"/>
              <a:gd name="connsiteY0" fmla="*/ 929125 h 1248315"/>
              <a:gd name="connsiteX1" fmla="*/ 1641902 w 7826216"/>
              <a:gd name="connsiteY1" fmla="*/ 30287 h 1248315"/>
              <a:gd name="connsiteX2" fmla="*/ 3941795 w 7826216"/>
              <a:gd name="connsiteY2" fmla="*/ 1088617 h 1248315"/>
              <a:gd name="connsiteX3" fmla="*/ 5946991 w 7826216"/>
              <a:gd name="connsiteY3" fmla="*/ 403 h 1248315"/>
              <a:gd name="connsiteX4" fmla="*/ 7826216 w 7826216"/>
              <a:gd name="connsiteY4" fmla="*/ 1235980 h 1248315"/>
              <a:gd name="connsiteX0" fmla="*/ 0 w 7698285"/>
              <a:gd name="connsiteY0" fmla="*/ 929138 h 1201018"/>
              <a:gd name="connsiteX1" fmla="*/ 1641902 w 7698285"/>
              <a:gd name="connsiteY1" fmla="*/ 30300 h 1201018"/>
              <a:gd name="connsiteX2" fmla="*/ 3941795 w 7698285"/>
              <a:gd name="connsiteY2" fmla="*/ 1088630 h 1201018"/>
              <a:gd name="connsiteX3" fmla="*/ 5946991 w 7698285"/>
              <a:gd name="connsiteY3" fmla="*/ 416 h 1201018"/>
              <a:gd name="connsiteX4" fmla="*/ 7698285 w 7698285"/>
              <a:gd name="connsiteY4" fmla="*/ 1188285 h 1201018"/>
              <a:gd name="connsiteX0" fmla="*/ 0 w 7698285"/>
              <a:gd name="connsiteY0" fmla="*/ 929194 h 1188341"/>
              <a:gd name="connsiteX1" fmla="*/ 1641902 w 7698285"/>
              <a:gd name="connsiteY1" fmla="*/ 30356 h 1188341"/>
              <a:gd name="connsiteX2" fmla="*/ 3941795 w 7698285"/>
              <a:gd name="connsiteY2" fmla="*/ 1088686 h 1188341"/>
              <a:gd name="connsiteX3" fmla="*/ 5946991 w 7698285"/>
              <a:gd name="connsiteY3" fmla="*/ 472 h 1188341"/>
              <a:gd name="connsiteX4" fmla="*/ 7698285 w 7698285"/>
              <a:gd name="connsiteY4" fmla="*/ 1188341 h 1188341"/>
              <a:gd name="connsiteX0" fmla="*/ 0 w 7766515"/>
              <a:gd name="connsiteY0" fmla="*/ 1064367 h 1188341"/>
              <a:gd name="connsiteX1" fmla="*/ 1710132 w 7766515"/>
              <a:gd name="connsiteY1" fmla="*/ 30356 h 1188341"/>
              <a:gd name="connsiteX2" fmla="*/ 4010025 w 7766515"/>
              <a:gd name="connsiteY2" fmla="*/ 1088686 h 1188341"/>
              <a:gd name="connsiteX3" fmla="*/ 6015221 w 7766515"/>
              <a:gd name="connsiteY3" fmla="*/ 472 h 1188341"/>
              <a:gd name="connsiteX4" fmla="*/ 7766515 w 7766515"/>
              <a:gd name="connsiteY4" fmla="*/ 1188341 h 1188341"/>
              <a:gd name="connsiteX0" fmla="*/ 0 w 7809158"/>
              <a:gd name="connsiteY0" fmla="*/ 682705 h 1188341"/>
              <a:gd name="connsiteX1" fmla="*/ 1752775 w 7809158"/>
              <a:gd name="connsiteY1" fmla="*/ 30356 h 1188341"/>
              <a:gd name="connsiteX2" fmla="*/ 4052668 w 7809158"/>
              <a:gd name="connsiteY2" fmla="*/ 1088686 h 1188341"/>
              <a:gd name="connsiteX3" fmla="*/ 6057864 w 7809158"/>
              <a:gd name="connsiteY3" fmla="*/ 472 h 1188341"/>
              <a:gd name="connsiteX4" fmla="*/ 7809158 w 7809158"/>
              <a:gd name="connsiteY4" fmla="*/ 1188341 h 1188341"/>
              <a:gd name="connsiteX0" fmla="*/ 0 w 7809158"/>
              <a:gd name="connsiteY0" fmla="*/ 682705 h 1188341"/>
              <a:gd name="connsiteX1" fmla="*/ 1752775 w 7809158"/>
              <a:gd name="connsiteY1" fmla="*/ 30356 h 1188341"/>
              <a:gd name="connsiteX2" fmla="*/ 4052668 w 7809158"/>
              <a:gd name="connsiteY2" fmla="*/ 1088686 h 1188341"/>
              <a:gd name="connsiteX3" fmla="*/ 6057864 w 7809158"/>
              <a:gd name="connsiteY3" fmla="*/ 472 h 1188341"/>
              <a:gd name="connsiteX4" fmla="*/ 7809158 w 7809158"/>
              <a:gd name="connsiteY4" fmla="*/ 1188341 h 1188341"/>
              <a:gd name="connsiteX0" fmla="*/ 0 w 7800630"/>
              <a:gd name="connsiteY0" fmla="*/ 1104124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00630"/>
              <a:gd name="connsiteY0" fmla="*/ 1120027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00630"/>
              <a:gd name="connsiteY0" fmla="*/ 1120027 h 1188341"/>
              <a:gd name="connsiteX1" fmla="*/ 1744247 w 7800630"/>
              <a:gd name="connsiteY1" fmla="*/ 30356 h 1188341"/>
              <a:gd name="connsiteX2" fmla="*/ 4044140 w 7800630"/>
              <a:gd name="connsiteY2" fmla="*/ 1088686 h 1188341"/>
              <a:gd name="connsiteX3" fmla="*/ 6049336 w 7800630"/>
              <a:gd name="connsiteY3" fmla="*/ 472 h 1188341"/>
              <a:gd name="connsiteX4" fmla="*/ 7800630 w 7800630"/>
              <a:gd name="connsiteY4" fmla="*/ 1188341 h 1188341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20082 h 1120082"/>
              <a:gd name="connsiteX1" fmla="*/ 1744247 w 7851801"/>
              <a:gd name="connsiteY1" fmla="*/ 30411 h 1120082"/>
              <a:gd name="connsiteX2" fmla="*/ 4044140 w 7851801"/>
              <a:gd name="connsiteY2" fmla="*/ 1088741 h 1120082"/>
              <a:gd name="connsiteX3" fmla="*/ 6049336 w 7851801"/>
              <a:gd name="connsiteY3" fmla="*/ 527 h 1120082"/>
              <a:gd name="connsiteX4" fmla="*/ 7851801 w 7851801"/>
              <a:gd name="connsiteY4" fmla="*/ 1061175 h 1120082"/>
              <a:gd name="connsiteX0" fmla="*/ 0 w 7851801"/>
              <a:gd name="connsiteY0" fmla="*/ 1119555 h 1119555"/>
              <a:gd name="connsiteX1" fmla="*/ 1744247 w 7851801"/>
              <a:gd name="connsiteY1" fmla="*/ 29884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851801"/>
              <a:gd name="connsiteY0" fmla="*/ 1119555 h 1119555"/>
              <a:gd name="connsiteX1" fmla="*/ 1744247 w 7851801"/>
              <a:gd name="connsiteY1" fmla="*/ 29884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851801"/>
              <a:gd name="connsiteY0" fmla="*/ 1119555 h 1119555"/>
              <a:gd name="connsiteX1" fmla="*/ 2349784 w 7851801"/>
              <a:gd name="connsiteY1" fmla="*/ 13981 h 1119555"/>
              <a:gd name="connsiteX2" fmla="*/ 4044140 w 7851801"/>
              <a:gd name="connsiteY2" fmla="*/ 1088214 h 1119555"/>
              <a:gd name="connsiteX3" fmla="*/ 6049336 w 7851801"/>
              <a:gd name="connsiteY3" fmla="*/ 0 h 1119555"/>
              <a:gd name="connsiteX4" fmla="*/ 7851801 w 7851801"/>
              <a:gd name="connsiteY4" fmla="*/ 1060648 h 1119555"/>
              <a:gd name="connsiteX0" fmla="*/ 0 w 7118332"/>
              <a:gd name="connsiteY0" fmla="*/ 1079799 h 1088237"/>
              <a:gd name="connsiteX1" fmla="*/ 1616315 w 7118332"/>
              <a:gd name="connsiteY1" fmla="*/ 13981 h 1088237"/>
              <a:gd name="connsiteX2" fmla="*/ 3310671 w 7118332"/>
              <a:gd name="connsiteY2" fmla="*/ 1088214 h 1088237"/>
              <a:gd name="connsiteX3" fmla="*/ 5315867 w 7118332"/>
              <a:gd name="connsiteY3" fmla="*/ 0 h 1088237"/>
              <a:gd name="connsiteX4" fmla="*/ 7118332 w 7118332"/>
              <a:gd name="connsiteY4" fmla="*/ 1060648 h 1088237"/>
              <a:gd name="connsiteX0" fmla="*/ 0 w 7118332"/>
              <a:gd name="connsiteY0" fmla="*/ 1079799 h 1088237"/>
              <a:gd name="connsiteX1" fmla="*/ 1616315 w 7118332"/>
              <a:gd name="connsiteY1" fmla="*/ 13981 h 1088237"/>
              <a:gd name="connsiteX2" fmla="*/ 3310671 w 7118332"/>
              <a:gd name="connsiteY2" fmla="*/ 1088214 h 1088237"/>
              <a:gd name="connsiteX3" fmla="*/ 5315867 w 7118332"/>
              <a:gd name="connsiteY3" fmla="*/ 0 h 1088237"/>
              <a:gd name="connsiteX4" fmla="*/ 7118332 w 7118332"/>
              <a:gd name="connsiteY4" fmla="*/ 1060648 h 1088237"/>
              <a:gd name="connsiteX0" fmla="*/ 0 w 7118332"/>
              <a:gd name="connsiteY0" fmla="*/ 1065820 h 1074258"/>
              <a:gd name="connsiteX1" fmla="*/ 1616315 w 7118332"/>
              <a:gd name="connsiteY1" fmla="*/ 2 h 1074258"/>
              <a:gd name="connsiteX2" fmla="*/ 3310671 w 7118332"/>
              <a:gd name="connsiteY2" fmla="*/ 1074235 h 1074258"/>
              <a:gd name="connsiteX3" fmla="*/ 4974720 w 7118332"/>
              <a:gd name="connsiteY3" fmla="*/ 1924 h 1074258"/>
              <a:gd name="connsiteX4" fmla="*/ 7118332 w 7118332"/>
              <a:gd name="connsiteY4" fmla="*/ 1046669 h 1074258"/>
              <a:gd name="connsiteX0" fmla="*/ 0 w 6623667"/>
              <a:gd name="connsiteY0" fmla="*/ 1065820 h 1074258"/>
              <a:gd name="connsiteX1" fmla="*/ 1616315 w 6623667"/>
              <a:gd name="connsiteY1" fmla="*/ 2 h 1074258"/>
              <a:gd name="connsiteX2" fmla="*/ 3310671 w 6623667"/>
              <a:gd name="connsiteY2" fmla="*/ 1074235 h 1074258"/>
              <a:gd name="connsiteX3" fmla="*/ 4974720 w 6623667"/>
              <a:gd name="connsiteY3" fmla="*/ 1924 h 1074258"/>
              <a:gd name="connsiteX4" fmla="*/ 6623667 w 6623667"/>
              <a:gd name="connsiteY4" fmla="*/ 1038718 h 1074258"/>
              <a:gd name="connsiteX0" fmla="*/ 0 w 6478679"/>
              <a:gd name="connsiteY0" fmla="*/ 1065820 h 1074258"/>
              <a:gd name="connsiteX1" fmla="*/ 1616315 w 6478679"/>
              <a:gd name="connsiteY1" fmla="*/ 2 h 1074258"/>
              <a:gd name="connsiteX2" fmla="*/ 3310671 w 6478679"/>
              <a:gd name="connsiteY2" fmla="*/ 1074235 h 1074258"/>
              <a:gd name="connsiteX3" fmla="*/ 4974720 w 6478679"/>
              <a:gd name="connsiteY3" fmla="*/ 1924 h 1074258"/>
              <a:gd name="connsiteX4" fmla="*/ 6478679 w 6478679"/>
              <a:gd name="connsiteY4" fmla="*/ 1070523 h 1074258"/>
              <a:gd name="connsiteX0" fmla="*/ 0 w 6700425"/>
              <a:gd name="connsiteY0" fmla="*/ 1065820 h 1074258"/>
              <a:gd name="connsiteX1" fmla="*/ 1616315 w 6700425"/>
              <a:gd name="connsiteY1" fmla="*/ 2 h 1074258"/>
              <a:gd name="connsiteX2" fmla="*/ 3310671 w 6700425"/>
              <a:gd name="connsiteY2" fmla="*/ 1074235 h 1074258"/>
              <a:gd name="connsiteX3" fmla="*/ 4974720 w 6700425"/>
              <a:gd name="connsiteY3" fmla="*/ 1924 h 1074258"/>
              <a:gd name="connsiteX4" fmla="*/ 6700425 w 6700425"/>
              <a:gd name="connsiteY4" fmla="*/ 1038717 h 1074258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45"/>
              <a:gd name="connsiteX1" fmla="*/ 1616315 w 6700425"/>
              <a:gd name="connsiteY1" fmla="*/ 61689 h 1135945"/>
              <a:gd name="connsiteX2" fmla="*/ 3310671 w 6700425"/>
              <a:gd name="connsiteY2" fmla="*/ 1135922 h 1135945"/>
              <a:gd name="connsiteX3" fmla="*/ 5034421 w 6700425"/>
              <a:gd name="connsiteY3" fmla="*/ 0 h 1135945"/>
              <a:gd name="connsiteX4" fmla="*/ 6700425 w 6700425"/>
              <a:gd name="connsiteY4" fmla="*/ 1100404 h 1135945"/>
              <a:gd name="connsiteX0" fmla="*/ 0 w 6700425"/>
              <a:gd name="connsiteY0" fmla="*/ 1127507 h 1135922"/>
              <a:gd name="connsiteX1" fmla="*/ 1616315 w 6700425"/>
              <a:gd name="connsiteY1" fmla="*/ 61689 h 1135922"/>
              <a:gd name="connsiteX2" fmla="*/ 3310671 w 6700425"/>
              <a:gd name="connsiteY2" fmla="*/ 1135922 h 1135922"/>
              <a:gd name="connsiteX3" fmla="*/ 5034421 w 6700425"/>
              <a:gd name="connsiteY3" fmla="*/ 0 h 1135922"/>
              <a:gd name="connsiteX4" fmla="*/ 6700425 w 6700425"/>
              <a:gd name="connsiteY4" fmla="*/ 1100404 h 1135922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100406 h 1135924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100406 h 1135924"/>
              <a:gd name="connsiteX0" fmla="*/ 0 w 6700425"/>
              <a:gd name="connsiteY0" fmla="*/ 1127509 h 1135924"/>
              <a:gd name="connsiteX1" fmla="*/ 1616315 w 6700425"/>
              <a:gd name="connsiteY1" fmla="*/ 61691 h 1135924"/>
              <a:gd name="connsiteX2" fmla="*/ 3310671 w 6700425"/>
              <a:gd name="connsiteY2" fmla="*/ 1135924 h 1135924"/>
              <a:gd name="connsiteX3" fmla="*/ 5034421 w 6700425"/>
              <a:gd name="connsiteY3" fmla="*/ 2 h 1135924"/>
              <a:gd name="connsiteX4" fmla="*/ 6700425 w 6700425"/>
              <a:gd name="connsiteY4" fmla="*/ 1072905 h 1135924"/>
              <a:gd name="connsiteX0" fmla="*/ 0 w 6715173"/>
              <a:gd name="connsiteY0" fmla="*/ 1127509 h 1135924"/>
              <a:gd name="connsiteX1" fmla="*/ 1616315 w 6715173"/>
              <a:gd name="connsiteY1" fmla="*/ 61691 h 1135924"/>
              <a:gd name="connsiteX2" fmla="*/ 3310671 w 6715173"/>
              <a:gd name="connsiteY2" fmla="*/ 1135924 h 1135924"/>
              <a:gd name="connsiteX3" fmla="*/ 5034421 w 6715173"/>
              <a:gd name="connsiteY3" fmla="*/ 2 h 1135924"/>
              <a:gd name="connsiteX4" fmla="*/ 6715173 w 6715173"/>
              <a:gd name="connsiteY4" fmla="*/ 1059155 h 1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73" h="1135924">
                <a:moveTo>
                  <a:pt x="0" y="1127509"/>
                </a:moveTo>
                <a:cubicBezTo>
                  <a:pt x="507007" y="1133134"/>
                  <a:pt x="1064537" y="60289"/>
                  <a:pt x="1616315" y="61691"/>
                </a:cubicBezTo>
                <a:cubicBezTo>
                  <a:pt x="2168093" y="63093"/>
                  <a:pt x="2778719" y="1127987"/>
                  <a:pt x="3310671" y="1135924"/>
                </a:cubicBezTo>
                <a:cubicBezTo>
                  <a:pt x="3866607" y="1117437"/>
                  <a:pt x="4488155" y="10816"/>
                  <a:pt x="5034421" y="2"/>
                </a:cubicBezTo>
                <a:cubicBezTo>
                  <a:pt x="5562285" y="-1785"/>
                  <a:pt x="6713956" y="1071307"/>
                  <a:pt x="6715173" y="1059155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476362" y="1903967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060538" y="2904191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658326" y="1901113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成功项目展示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0072" y="2918132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工作不足之处</a:t>
            </a:r>
            <a:endParaRPr 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62349" y="2676127"/>
            <a:ext cx="1047751" cy="1047751"/>
            <a:chOff x="1008115" y="2542722"/>
            <a:chExt cx="1360493" cy="1360493"/>
          </a:xfrm>
        </p:grpSpPr>
        <p:grpSp>
          <p:nvGrpSpPr>
            <p:cNvPr id="17" name="组合 16"/>
            <p:cNvGrpSpPr/>
            <p:nvPr/>
          </p:nvGrpSpPr>
          <p:grpSpPr>
            <a:xfrm>
              <a:off x="1008115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351287" y="2797030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1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998332" y="2647118"/>
            <a:ext cx="1047751" cy="1047751"/>
            <a:chOff x="4770261" y="2542722"/>
            <a:chExt cx="1360493" cy="1360493"/>
          </a:xfrm>
        </p:grpSpPr>
        <p:grpSp>
          <p:nvGrpSpPr>
            <p:cNvPr id="22" name="组合 21"/>
            <p:cNvGrpSpPr/>
            <p:nvPr/>
          </p:nvGrpSpPr>
          <p:grpSpPr>
            <a:xfrm>
              <a:off x="4770261" y="2542722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124493" y="2780033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3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398370" y="1648195"/>
            <a:ext cx="1047751" cy="1047751"/>
            <a:chOff x="2889188" y="1494971"/>
            <a:chExt cx="1360493" cy="1360493"/>
          </a:xfrm>
        </p:grpSpPr>
        <p:grpSp>
          <p:nvGrpSpPr>
            <p:cNvPr id="27" name="组合 26"/>
            <p:cNvGrpSpPr/>
            <p:nvPr/>
          </p:nvGrpSpPr>
          <p:grpSpPr>
            <a:xfrm>
              <a:off x="2889188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243268" y="1759181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2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82508" y="1561903"/>
            <a:ext cx="1047751" cy="1047751"/>
            <a:chOff x="6651335" y="1494971"/>
            <a:chExt cx="1360493" cy="1360493"/>
          </a:xfrm>
        </p:grpSpPr>
        <p:grpSp>
          <p:nvGrpSpPr>
            <p:cNvPr id="32" name="组合 31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4" name="同心圆 3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80723" y="1724166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4</a:t>
              </a:r>
              <a:endParaRPr lang="zh-CN" altLang="en-US" sz="4000" b="1" dirty="0">
                <a:solidFill>
                  <a:srgbClr val="002060"/>
                </a:solidFill>
                <a:latin typeface="微软雅黑" pitchFamily="3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120313" y="2635778"/>
            <a:ext cx="1047751" cy="1047751"/>
            <a:chOff x="6651335" y="1494971"/>
            <a:chExt cx="1360493" cy="1360493"/>
          </a:xfrm>
        </p:grpSpPr>
        <p:grpSp>
          <p:nvGrpSpPr>
            <p:cNvPr id="37" name="组合 36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11696" y="1738356"/>
              <a:ext cx="649839" cy="91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002060"/>
                  </a:solidFill>
                  <a:latin typeface="微软雅黑" pitchFamily="34" charset="-122"/>
                  <a:ea typeface="造字工房劲黑（非商用）常规体" pitchFamily="50" charset="-122"/>
                </a:rPr>
                <a:t>5</a:t>
              </a:r>
            </a:p>
          </p:txBody>
        </p: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732240" y="1883608"/>
            <a:ext cx="17913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888" y="475567"/>
            <a:ext cx="20162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目 录 页</a:t>
            </a:r>
            <a:endParaRPr lang="zh-CN" altLang="en-US" sz="1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2207" y="2283718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ABOUT ME</a:t>
            </a:r>
            <a:endParaRPr lang="zh-CN" altLang="en-US" sz="12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21238" y="3318242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POST COGNTIVE</a:t>
            </a:r>
            <a:endParaRPr lang="zh-CN" altLang="en-US" sz="12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21200" y="2268090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COMPETENCE</a:t>
            </a:r>
            <a:endParaRPr lang="zh-CN" altLang="en-US" sz="12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71195" y="3317845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PROGRAMMING</a:t>
            </a:r>
            <a:endParaRPr lang="zh-CN" altLang="en-US" sz="12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27546" y="2266552"/>
            <a:ext cx="1144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new </a:t>
            </a:r>
            <a:r>
              <a:rPr lang="en-US" altLang="zh-CN" sz="1200" dirty="0" smtClean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year Plan</a:t>
            </a:r>
            <a:endParaRPr lang="zh-CN" altLang="en-US" sz="12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61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41" grpId="0"/>
      <p:bldP spid="45" grpId="0"/>
      <p:bldP spid="46" grpId="0"/>
      <p:bldP spid="47" grpId="0"/>
      <p:bldP spid="4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752477" y="21906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明年工作计划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047430" y="2694582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Kozuka Gothic Pro R" pitchFamily="34" charset="-128"/>
                <a:ea typeface="Kozuka Gothic Pro R" pitchFamily="34" charset="-128"/>
              </a:rPr>
              <a:t>new year Plan</a:t>
            </a:r>
            <a:endParaRPr lang="zh-CN" altLang="en-US" sz="16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431" y="1940247"/>
            <a:ext cx="1301106" cy="1301106"/>
            <a:chOff x="2683251" y="1980687"/>
            <a:chExt cx="1301106" cy="1301106"/>
          </a:xfrm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02623" y="2185262"/>
              <a:ext cx="662361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5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V="1">
            <a:off x="4572000" y="1940247"/>
            <a:ext cx="0" cy="13011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2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29031" y="156580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2212392" y="3447812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590152" y="3571714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763855" y="3377093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96616" y="3498702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937615" y="3259008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230364" y="3302300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67334" y="3433728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532487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4624018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32487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624018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32487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4624018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32487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4624018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32487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624018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32487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4624018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412438" y="1450900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4133217" y="3072585"/>
            <a:ext cx="167224" cy="16722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28318" y="3190313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411342" y="1952988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411153" y="2462943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4410057" y="2965031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4412483" y="3467289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411387" y="3969377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212393" y="2417860"/>
            <a:ext cx="1554942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000" b="1" dirty="0">
                <a:solidFill>
                  <a:srgbClr val="002060"/>
                </a:solidFill>
                <a:latin typeface="+mn-ea"/>
              </a:rPr>
              <a:t>点击添加标题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9157" y="275542"/>
            <a:ext cx="261601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507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724291" y="990600"/>
            <a:ext cx="3081928" cy="3813398"/>
            <a:chOff x="865232" y="1286330"/>
            <a:chExt cx="4013321" cy="49661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4" cstate="print">
                <a:extLst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/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124227" y="3600953"/>
            <a:ext cx="843538" cy="2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9" rIns="91435" bIns="45719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109940" y="3912960"/>
            <a:ext cx="1928420" cy="7017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5" tIns="45719" rIns="91435" bIns="45719">
            <a:spAutoFit/>
          </a:bodyPr>
          <a:lstStyle/>
          <a:p>
            <a:pPr defTabSz="914332" fontAlgn="auto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7171415" y="3600953"/>
            <a:ext cx="843538" cy="2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9" rIns="91435" bIns="45719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7157128" y="3912960"/>
            <a:ext cx="1928420" cy="7017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5" tIns="45719" rIns="91435" bIns="45719">
            <a:spAutoFit/>
          </a:bodyPr>
          <a:lstStyle/>
          <a:p>
            <a:pPr defTabSz="914332" fontAlgn="auto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79509" y="238187"/>
            <a:ext cx="25202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明年工作计划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111114" y="1126258"/>
            <a:ext cx="2263519" cy="350012"/>
            <a:chOff x="814328" y="3219334"/>
            <a:chExt cx="2797200" cy="432536"/>
          </a:xfrm>
        </p:grpSpPr>
        <p:grpSp>
          <p:nvGrpSpPr>
            <p:cNvPr id="24" name="组合 23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224125" y="3331792"/>
              <a:ext cx="2191136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02060"/>
                  </a:solidFill>
                </a:rPr>
                <a:t>点击输入标题</a:t>
              </a:r>
              <a:r>
                <a:rPr lang="zh-CN" altLang="en-US" sz="1100" b="0" dirty="0" smtClean="0">
                  <a:solidFill>
                    <a:srgbClr val="002060"/>
                  </a:solidFill>
                </a:rPr>
                <a:t>文本小标签</a:t>
              </a:r>
              <a:endParaRPr lang="zh-CN" altLang="en-US" sz="1100" b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112997" y="1558305"/>
            <a:ext cx="2916000" cy="350012"/>
            <a:chOff x="814327" y="3219334"/>
            <a:chExt cx="3603522" cy="432536"/>
          </a:xfrm>
        </p:grpSpPr>
        <p:grpSp>
          <p:nvGrpSpPr>
            <p:cNvPr id="31" name="组合 30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224125" y="3331792"/>
              <a:ext cx="2989681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02060"/>
                  </a:solidFill>
                </a:rPr>
                <a:t>点击输入标题</a:t>
              </a:r>
              <a:r>
                <a:rPr lang="zh-CN" altLang="en-US" sz="1100" b="0" dirty="0" smtClean="0">
                  <a:solidFill>
                    <a:srgbClr val="002060"/>
                  </a:solidFill>
                </a:rPr>
                <a:t>文本及描述说明</a:t>
              </a:r>
              <a:endParaRPr lang="zh-CN" altLang="en-US" sz="1100" b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24228" y="1990353"/>
            <a:ext cx="2401200" cy="350012"/>
            <a:chOff x="814328" y="3219334"/>
            <a:chExt cx="2967344" cy="432536"/>
          </a:xfrm>
        </p:grpSpPr>
        <p:grpSp>
          <p:nvGrpSpPr>
            <p:cNvPr id="38" name="组合 37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224125" y="3331792"/>
              <a:ext cx="2371197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02060"/>
                  </a:solidFill>
                </a:rPr>
                <a:t>点击输入标题</a:t>
              </a:r>
              <a:r>
                <a:rPr lang="zh-CN" altLang="en-US" sz="1100" b="0" dirty="0" smtClean="0">
                  <a:solidFill>
                    <a:srgbClr val="002060"/>
                  </a:solidFill>
                </a:rPr>
                <a:t>文本小标签</a:t>
              </a:r>
              <a:endParaRPr lang="zh-CN" altLang="en-US" sz="1100" b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121757" y="2422401"/>
            <a:ext cx="1972203" cy="350012"/>
            <a:chOff x="814328" y="3219334"/>
            <a:chExt cx="2437200" cy="432536"/>
          </a:xfrm>
        </p:grpSpPr>
        <p:grpSp>
          <p:nvGrpSpPr>
            <p:cNvPr id="45" name="组合 44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224126" y="3331792"/>
              <a:ext cx="1911028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02060"/>
                  </a:solidFill>
                </a:rPr>
                <a:t>点击输入标题文本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138679" y="2854449"/>
            <a:ext cx="2344214" cy="350012"/>
            <a:chOff x="814328" y="3219334"/>
            <a:chExt cx="2896922" cy="432536"/>
          </a:xfrm>
        </p:grpSpPr>
        <p:grpSp>
          <p:nvGrpSpPr>
            <p:cNvPr id="52" name="组合 51"/>
            <p:cNvGrpSpPr/>
            <p:nvPr/>
          </p:nvGrpSpPr>
          <p:grpSpPr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1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55" name="椭圆 5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1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224125" y="3331792"/>
              <a:ext cx="2334260" cy="2091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100" b="0" dirty="0">
                  <a:solidFill>
                    <a:srgbClr val="002060"/>
                  </a:solidFill>
                </a:rPr>
                <a:t>点击输入</a:t>
              </a:r>
              <a:r>
                <a:rPr lang="zh-CN" altLang="en-US" sz="1100" b="0" dirty="0" smtClean="0">
                  <a:solidFill>
                    <a:srgbClr val="002060"/>
                  </a:solidFill>
                </a:rPr>
                <a:t>标题描述文本</a:t>
              </a:r>
              <a:endParaRPr lang="zh-CN" altLang="en-US" sz="1100" b="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7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/>
        </p:nvSpPr>
        <p:spPr>
          <a:xfrm>
            <a:off x="1794779" y="2480499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3" name="燕尾形 2"/>
          <p:cNvSpPr/>
          <p:nvPr/>
        </p:nvSpPr>
        <p:spPr>
          <a:xfrm>
            <a:off x="2514859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4" name="燕尾形 3"/>
          <p:cNvSpPr/>
          <p:nvPr/>
        </p:nvSpPr>
        <p:spPr>
          <a:xfrm>
            <a:off x="3234939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5" name="燕尾形 4"/>
          <p:cNvSpPr/>
          <p:nvPr/>
        </p:nvSpPr>
        <p:spPr>
          <a:xfrm>
            <a:off x="3928890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cxnSp>
        <p:nvCxnSpPr>
          <p:cNvPr id="9" name="直接连接符 8"/>
          <p:cNvCxnSpPr/>
          <p:nvPr/>
        </p:nvCxnSpPr>
        <p:spPr>
          <a:xfrm rot="5400000">
            <a:off x="4711264" y="3018148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89063" y="2057728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048903" y="1563638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171043" y="3353874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658875" y="3353872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1685925" y="2473083"/>
            <a:ext cx="507740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30" name="TextBox 29"/>
          <p:cNvSpPr txBox="1"/>
          <p:nvPr/>
        </p:nvSpPr>
        <p:spPr>
          <a:xfrm>
            <a:off x="4359044" y="229345"/>
            <a:ext cx="248348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明年工作计划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2559" y="1347613"/>
            <a:ext cx="2160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点击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。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 点击</a:t>
            </a:r>
            <a:r>
              <a:rPr lang="zh-CN" altLang="en-US" sz="1000" dirty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。</a:t>
            </a:r>
            <a:endParaRPr lang="en-US" altLang="zh-CN" sz="1000" dirty="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832879" y="1119451"/>
            <a:ext cx="2327891" cy="444187"/>
            <a:chOff x="814328" y="3219334"/>
            <a:chExt cx="2266827" cy="432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rgbClr val="002060"/>
                  </a:solidFill>
                  <a:latin typeface="+mn-ea"/>
                </a:rPr>
                <a:t>点击添加标题</a:t>
              </a:r>
              <a:endParaRPr lang="zh-CN" altLang="en-US" sz="1300" dirty="0">
                <a:solidFill>
                  <a:srgbClr val="002060"/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442851" y="3723878"/>
            <a:ext cx="2327891" cy="444187"/>
            <a:chOff x="814325" y="3219334"/>
            <a:chExt cx="2266826" cy="43253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5" name="椭圆 44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rgbClr val="002060"/>
                  </a:solidFill>
                  <a:latin typeface="+mn-ea"/>
                </a:rPr>
                <a:t>点击添加标题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228531" y="1623507"/>
            <a:ext cx="2327891" cy="444187"/>
            <a:chOff x="814328" y="3219334"/>
            <a:chExt cx="2266829" cy="432536"/>
          </a:xfrm>
        </p:grpSpPr>
        <p:grpSp>
          <p:nvGrpSpPr>
            <p:cNvPr id="49" name="组合 48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2" name="椭圆 51"/>
              <p:cNvSpPr>
                <a:spLocks/>
              </p:cNvSpPr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183671" y="3331792"/>
              <a:ext cx="184769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rgbClr val="002060"/>
                  </a:solidFill>
                  <a:latin typeface="+mn-ea"/>
                </a:rPr>
                <a:t>点击添加标题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955019" y="4299942"/>
            <a:ext cx="2327891" cy="444187"/>
            <a:chOff x="814328" y="3219334"/>
            <a:chExt cx="2266828" cy="432536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6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0" name="椭圆 5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85352" y="3345963"/>
              <a:ext cx="1926671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solidFill>
                    <a:srgbClr val="002060"/>
                  </a:solidFill>
                  <a:latin typeface="+mn-ea"/>
                </a:rPr>
                <a:t>点击添加标题</a:t>
              </a: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4675099" y="2057728"/>
            <a:ext cx="1698901" cy="1620807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  <p:sp>
          <p:nvSpPr>
            <p:cNvPr id="8" name="Freeform 313"/>
            <p:cNvSpPr>
              <a:spLocks/>
            </p:cNvSpPr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</p:grpSp>
    </p:spTree>
    <p:extLst>
      <p:ext uri="{BB962C8B-B14F-4D97-AF65-F5344CB8AC3E}">
        <p14:creationId xmlns:p14="http://schemas.microsoft.com/office/powerpoint/2010/main" val="5831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4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 animBg="1"/>
      <p:bldP spid="31" grpId="0"/>
      <p:bldP spid="3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7"/>
          <p:cNvSpPr>
            <a:spLocks/>
          </p:cNvSpPr>
          <p:nvPr/>
        </p:nvSpPr>
        <p:spPr bwMode="auto">
          <a:xfrm>
            <a:off x="3856135" y="1205986"/>
            <a:ext cx="1005569" cy="3174831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4952051" y="1998074"/>
            <a:ext cx="1105214" cy="565931"/>
          </a:xfrm>
          <a:prstGeom prst="line">
            <a:avLst/>
          </a:prstGeom>
          <a:noFill/>
          <a:ln w="38100" cap="flat">
            <a:solidFill>
              <a:srgbClr val="002060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H="1">
            <a:off x="5118773" y="3134714"/>
            <a:ext cx="938492" cy="576195"/>
          </a:xfrm>
          <a:prstGeom prst="line">
            <a:avLst/>
          </a:prstGeom>
          <a:noFill/>
          <a:ln w="38100" cap="flat">
            <a:solidFill>
              <a:srgbClr val="002060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4572835" y="2862170"/>
            <a:ext cx="1484430" cy="0"/>
          </a:xfrm>
          <a:prstGeom prst="line">
            <a:avLst/>
          </a:prstGeom>
          <a:noFill/>
          <a:ln w="38100" cap="flat">
            <a:solidFill>
              <a:srgbClr val="002060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5869045" y="2358114"/>
            <a:ext cx="1057687" cy="105768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855980" y="967751"/>
            <a:ext cx="1149740" cy="1149740"/>
            <a:chOff x="2342140" y="893355"/>
            <a:chExt cx="1149740" cy="1149740"/>
          </a:xfrm>
        </p:grpSpPr>
        <p:grpSp>
          <p:nvGrpSpPr>
            <p:cNvPr id="51" name="组合 50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KSO_Shape"/>
            <p:cNvSpPr>
              <a:spLocks/>
            </p:cNvSpPr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49536" y="2286106"/>
            <a:ext cx="1149740" cy="1149740"/>
            <a:chOff x="1835696" y="2211710"/>
            <a:chExt cx="1149740" cy="114974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KSO_Shape"/>
            <p:cNvSpPr>
              <a:spLocks/>
            </p:cNvSpPr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/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97608" y="3510242"/>
            <a:ext cx="1149740" cy="1149740"/>
            <a:chOff x="2483768" y="3435846"/>
            <a:chExt cx="1149740" cy="1149740"/>
          </a:xfrm>
        </p:grpSpPr>
        <p:grpSp>
          <p:nvGrpSpPr>
            <p:cNvPr id="61" name="组合 60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KSO_Shape"/>
            <p:cNvSpPr>
              <a:spLocks/>
            </p:cNvSpPr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945651" y="1651003"/>
            <a:ext cx="2016224" cy="207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>
              <a:lnSpc>
                <a:spcPct val="130000"/>
              </a:lnSpc>
              <a:defRPr/>
            </a:pPr>
            <a:endParaRPr lang="en-US" altLang="zh-CN" sz="11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输入简要文字内容，文字内容需概括精炼，不用多余的文字修饰，言简意赅的说明分项内容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485440" y="1316053"/>
            <a:ext cx="10368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318992" y="1646466"/>
            <a:ext cx="120331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19781" y="2650413"/>
            <a:ext cx="13313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02187" y="2980826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96639" y="4050404"/>
            <a:ext cx="11665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96639" y="4380817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885373" y="2564005"/>
            <a:ext cx="10368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sz="2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3072" y="245478"/>
            <a:ext cx="25777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2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021197" y="3291201"/>
            <a:ext cx="677676" cy="67767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339712" y="1315977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680939" y="336486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椭圆 74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568901" y="3123469"/>
            <a:ext cx="824609" cy="82460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867153" y="1627928"/>
            <a:ext cx="167706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2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THANKS</a:t>
            </a:r>
            <a:endParaRPr lang="zh-CN" altLang="en-US" sz="2800" dirty="0">
              <a:solidFill>
                <a:schemeClr val="tx2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18125" y="2891091"/>
            <a:ext cx="25442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00" dirty="0" smtClean="0">
                <a:latin typeface="张海山锐线体简" pitchFamily="2" charset="-122"/>
                <a:ea typeface="张海山锐线体简" pitchFamily="2" charset="-122"/>
              </a:rPr>
              <a:t>感谢收看</a:t>
            </a:r>
            <a:endParaRPr lang="en-US" altLang="zh-CN" sz="4600" dirty="0" smtClean="0">
              <a:latin typeface="张海山锐线体简" pitchFamily="2" charset="-122"/>
              <a:ea typeface="张海山锐线体简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7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2222E-6 -4.68026E-6 L 0.38872 0.84338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21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8699E-6 L -0.52465 -0.5094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2.09762E-6 L -0.18855 -1.11369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55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4.44444E-6 L 0.12309 0.575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3.41057E-6 L -0.71736 -0.40563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9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3.44146E-6 L -0.64115 -0.9496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81" grpId="0"/>
      <p:bldP spid="81" grpId="1"/>
      <p:bldP spid="83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3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1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8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828355" y="21620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itchFamily="2" charset="-122"/>
                <a:ea typeface="方正兰亭细黑_GBK" pitchFamily="2" charset="-122"/>
              </a:rPr>
              <a:t>年度工作概述</a:t>
            </a:r>
            <a:endParaRPr lang="zh-CN" altLang="en-US" sz="2000" spc="300" dirty="0"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28355" y="2561232"/>
            <a:ext cx="2060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</a:rPr>
              <a:t>Annual work </a:t>
            </a:r>
            <a:r>
              <a:rPr lang="en-US" altLang="zh-CN" sz="1600" dirty="0" smtClean="0">
                <a:solidFill>
                  <a:srgbClr val="002060"/>
                </a:solidFill>
              </a:rPr>
              <a:t>summary</a:t>
            </a:r>
            <a:endParaRPr lang="zh-CN" altLang="en-US" sz="1600" dirty="0">
              <a:solidFill>
                <a:srgbClr val="002060"/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431" y="1940247"/>
            <a:ext cx="1301106" cy="1301106"/>
            <a:chOff x="2683251" y="1980687"/>
            <a:chExt cx="1301106" cy="1301106"/>
          </a:xfrm>
          <a:solidFill>
            <a:srgbClr val="002060"/>
          </a:solidFill>
          <a:effectLst>
            <a:outerShdw blurRad="2540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椭圆 87"/>
            <p:cNvSpPr/>
            <p:nvPr/>
          </p:nvSpPr>
          <p:spPr>
            <a:xfrm>
              <a:off x="2683251" y="1980687"/>
              <a:ext cx="1301106" cy="13011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02623" y="2185262"/>
              <a:ext cx="662361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1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V="1">
            <a:off x="4572000" y="1940247"/>
            <a:ext cx="0" cy="13011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5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>
            <a:endCxn id="42" idx="1"/>
          </p:cNvCxnSpPr>
          <p:nvPr/>
        </p:nvCxnSpPr>
        <p:spPr>
          <a:xfrm flipV="1">
            <a:off x="3117067" y="2801517"/>
            <a:ext cx="1539217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endCxn id="45" idx="1"/>
          </p:cNvCxnSpPr>
          <p:nvPr/>
        </p:nvCxnSpPr>
        <p:spPr>
          <a:xfrm>
            <a:off x="2855393" y="3000802"/>
            <a:ext cx="1781841" cy="104849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2964667" y="1445895"/>
            <a:ext cx="1762834" cy="95716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746176" y="1998345"/>
            <a:ext cx="1619642" cy="1658481"/>
            <a:chOff x="6651335" y="1494971"/>
            <a:chExt cx="1360493" cy="1360493"/>
          </a:xfrm>
        </p:grpSpPr>
        <p:grpSp>
          <p:nvGrpSpPr>
            <p:cNvPr id="12" name="组合 11"/>
            <p:cNvGrpSpPr/>
            <p:nvPr/>
          </p:nvGrpSpPr>
          <p:grpSpPr>
            <a:xfrm>
              <a:off x="6651335" y="1494971"/>
              <a:ext cx="1360493" cy="136049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854606" y="1702647"/>
              <a:ext cx="930712" cy="984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rgbClr val="002060"/>
                  </a:solidFill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工作</a:t>
              </a:r>
              <a:endParaRPr lang="en-US" altLang="zh-CN" sz="3600" dirty="0" smtClean="0">
                <a:solidFill>
                  <a:srgbClr val="00206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  <a:p>
              <a:r>
                <a:rPr lang="zh-CN" altLang="en-US" sz="3600" dirty="0" smtClean="0">
                  <a:solidFill>
                    <a:srgbClr val="002060"/>
                  </a:solidFill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概述</a:t>
              </a:r>
              <a:endParaRPr lang="zh-CN" altLang="en-US" sz="3600" dirty="0">
                <a:solidFill>
                  <a:srgbClr val="002060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70556" y="1037830"/>
            <a:ext cx="4181432" cy="102905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2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002060"/>
                  </a:solidFill>
                </a:rPr>
                <a:t>点击添加你的标题</a:t>
              </a:r>
              <a:endParaRPr lang="en-US" altLang="zh-CN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您的内容打在这里，或者通过复制您的文本后，在此框中选择粘贴，并选择只保留文字。您的内容打在这里，或者通过复制您的文本后</a:t>
              </a:r>
              <a:r>
                <a:rPr lang="zh-CN" altLang="en-US" sz="1200" dirty="0" smtClean="0">
                  <a:solidFill>
                    <a:schemeClr val="tx1"/>
                  </a:solidFill>
                </a:rPr>
                <a:t>，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090820" y="206330"/>
            <a:ext cx="287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950657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4604111" y="2286990"/>
            <a:ext cx="4181432" cy="102905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1" name="圆角矩形 4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002060"/>
                  </a:solidFill>
                </a:rPr>
                <a:t>点击添加你的标题</a:t>
              </a:r>
              <a:endParaRPr lang="en-US" altLang="zh-CN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您的内容打在这里，或者通过复制您的文本后，在此框中选择粘贴，并选择只保留文字。您的内容打在这里，或者通过复制您的文本后</a:t>
              </a:r>
              <a:r>
                <a:rPr lang="zh-CN" altLang="en-US" sz="1200" dirty="0" smtClean="0">
                  <a:solidFill>
                    <a:schemeClr val="tx1"/>
                  </a:solidFill>
                </a:rPr>
                <a:t>，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85061" y="3534765"/>
            <a:ext cx="4181432" cy="102905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圆角矩形 4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351930" y="1373340"/>
              <a:ext cx="3742172" cy="258445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002060"/>
                  </a:solidFill>
                </a:rPr>
                <a:t>点击添加你的标题</a:t>
              </a:r>
              <a:endParaRPr lang="en-US" altLang="zh-CN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您的内容打在这里，或者通过复制您的文本后，在此框中选择粘贴，并选择只保留文字。您的内容打在这里，或者通过复制您的文本后</a:t>
              </a:r>
              <a:r>
                <a:rPr lang="zh-CN" altLang="en-US" sz="1200" dirty="0" smtClean="0">
                  <a:solidFill>
                    <a:schemeClr val="tx1"/>
                  </a:solidFill>
                </a:rPr>
                <a:t>，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13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/>
          <p:cNvSpPr/>
          <p:nvPr/>
        </p:nvSpPr>
        <p:spPr>
          <a:xfrm>
            <a:off x="2382048" y="1580737"/>
            <a:ext cx="1309958" cy="3290821"/>
          </a:xfrm>
          <a:prstGeom prst="roundRect">
            <a:avLst>
              <a:gd name="adj" fmla="val 9741"/>
            </a:avLst>
          </a:prstGeom>
          <a:gradFill flip="none" rotWithShape="1">
            <a:gsLst>
              <a:gs pos="59000">
                <a:srgbClr val="EFEFEF"/>
              </a:gs>
              <a:gs pos="6000">
                <a:srgbClr val="DFDFDF"/>
              </a:gs>
              <a:gs pos="0">
                <a:schemeClr val="bg1"/>
              </a:gs>
              <a:gs pos="9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190500" dist="63500" dir="78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750307" y="1584462"/>
            <a:ext cx="1309958" cy="3290821"/>
          </a:xfrm>
          <a:prstGeom prst="roundRect">
            <a:avLst>
              <a:gd name="adj" fmla="val 9741"/>
            </a:avLst>
          </a:prstGeom>
          <a:gradFill flip="none" rotWithShape="1">
            <a:gsLst>
              <a:gs pos="59000">
                <a:srgbClr val="EFEFEF"/>
              </a:gs>
              <a:gs pos="6000">
                <a:srgbClr val="DFDFDF"/>
              </a:gs>
              <a:gs pos="0">
                <a:schemeClr val="bg1"/>
              </a:gs>
              <a:gs pos="9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>
            <a:outerShdw blurRad="190500" dist="63500" dir="78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093765" y="1548695"/>
            <a:ext cx="1309958" cy="3290821"/>
          </a:xfrm>
          <a:prstGeom prst="roundRect">
            <a:avLst>
              <a:gd name="adj" fmla="val 9741"/>
            </a:avLst>
          </a:prstGeom>
          <a:solidFill>
            <a:srgbClr val="002060"/>
          </a:solidFill>
          <a:ln>
            <a:noFill/>
          </a:ln>
          <a:effectLst>
            <a:outerShdw blurRad="241300" dist="139700" dir="8100000" sx="98000" sy="98000" algn="tr" rotWithShape="0">
              <a:prstClr val="black">
                <a:alpha val="8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338060" y="1535995"/>
            <a:ext cx="1309958" cy="3290821"/>
          </a:xfrm>
          <a:prstGeom prst="roundRect">
            <a:avLst>
              <a:gd name="adj" fmla="val 9741"/>
            </a:avLst>
          </a:prstGeom>
          <a:solidFill>
            <a:srgbClr val="002060"/>
          </a:solidFill>
          <a:ln>
            <a:noFill/>
          </a:ln>
          <a:effectLst>
            <a:outerShdw blurRad="190500" dist="63500" dir="78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610587" y="1719331"/>
            <a:ext cx="876747" cy="876748"/>
          </a:xfrm>
          <a:prstGeom prst="ellipse">
            <a:avLst/>
          </a:prstGeom>
          <a:gradFill>
            <a:gsLst>
              <a:gs pos="28000">
                <a:srgbClr val="D8D1D8"/>
              </a:gs>
              <a:gs pos="76000">
                <a:srgbClr val="F2F2F2"/>
              </a:gs>
            </a:gsLst>
            <a:lin ang="78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241300" dist="177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328501" y="1706631"/>
            <a:ext cx="876747" cy="876748"/>
          </a:xfrm>
          <a:prstGeom prst="ellipse">
            <a:avLst/>
          </a:prstGeom>
          <a:gradFill>
            <a:gsLst>
              <a:gs pos="28000">
                <a:srgbClr val="D8D1D8"/>
              </a:gs>
              <a:gs pos="76000">
                <a:srgbClr val="F2F2F2"/>
              </a:gs>
            </a:gsLst>
            <a:lin ang="78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241300" dist="177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66913" y="1589156"/>
            <a:ext cx="876747" cy="876748"/>
          </a:xfrm>
          <a:prstGeom prst="ellipse">
            <a:avLst/>
          </a:prstGeom>
          <a:gradFill>
            <a:gsLst>
              <a:gs pos="28000">
                <a:srgbClr val="D8D1D8"/>
              </a:gs>
              <a:gs pos="76000">
                <a:srgbClr val="F2F2F2"/>
              </a:gs>
            </a:gsLst>
            <a:lin ang="78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241300" dist="177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573707" y="1693931"/>
            <a:ext cx="876747" cy="876748"/>
          </a:xfrm>
          <a:prstGeom prst="ellipse">
            <a:avLst/>
          </a:prstGeom>
          <a:gradFill>
            <a:gsLst>
              <a:gs pos="28000">
                <a:srgbClr val="D8D1D8"/>
              </a:gs>
              <a:gs pos="76000">
                <a:srgbClr val="F2F2F2"/>
              </a:gs>
            </a:gsLst>
            <a:lin ang="7800000" scaled="0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outerShdw blurRad="241300" dist="177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603181" y="1907615"/>
            <a:ext cx="99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Stencil" panose="040409050D0802020404" pitchFamily="82" charset="0"/>
                <a:ea typeface="Segoe UI Black" panose="020B0A02040204020203" pitchFamily="34" charset="0"/>
                <a:cs typeface="Segoe UI Black" panose="020B0A02040204020203" pitchFamily="34" charset="0"/>
              </a:rPr>
              <a:t>40%</a:t>
            </a:r>
            <a:endParaRPr lang="zh-CN" altLang="en-US" sz="2800" dirty="0">
              <a:latin typeface="Stencil" panose="040409050D0802020404" pitchFamily="82" charset="0"/>
              <a:ea typeface="Arial Unicode MS" panose="020B0604020202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13" name="文本框 10"/>
          <p:cNvSpPr txBox="1"/>
          <p:nvPr/>
        </p:nvSpPr>
        <p:spPr>
          <a:xfrm>
            <a:off x="4259510" y="1844115"/>
            <a:ext cx="104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2"/>
                </a:solidFill>
                <a:latin typeface="Stencil" panose="040409050D0802020404" pitchFamily="82" charset="0"/>
                <a:ea typeface="Segoe UI Black" panose="020B0A02040204020203" pitchFamily="34" charset="0"/>
                <a:cs typeface="Segoe UI Black" panose="020B0A02040204020203" pitchFamily="34" charset="0"/>
              </a:rPr>
              <a:t>50%</a:t>
            </a:r>
            <a:endParaRPr lang="zh-CN" altLang="en-US" sz="3200" dirty="0">
              <a:solidFill>
                <a:schemeClr val="tx2"/>
              </a:solidFill>
              <a:latin typeface="Stencil" panose="040409050D0802020404" pitchFamily="82" charset="0"/>
              <a:ea typeface="Arial Unicode MS" panose="020B0604020202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5948263" y="1793315"/>
            <a:ext cx="102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Stencil" panose="040409050D0802020404" pitchFamily="82" charset="0"/>
                <a:ea typeface="Segoe UI Black" panose="020B0A02040204020203" pitchFamily="34" charset="0"/>
                <a:cs typeface="Segoe UI Black" panose="020B0A02040204020203" pitchFamily="34" charset="0"/>
              </a:rPr>
              <a:t>60%</a:t>
            </a:r>
            <a:endParaRPr lang="zh-CN" altLang="en-US" sz="2800" dirty="0">
              <a:latin typeface="Stencil" panose="040409050D0802020404" pitchFamily="82" charset="0"/>
              <a:ea typeface="Arial Unicode MS" panose="020B0604020202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15" name="文本框 12"/>
          <p:cNvSpPr txBox="1"/>
          <p:nvPr/>
        </p:nvSpPr>
        <p:spPr>
          <a:xfrm>
            <a:off x="7529200" y="1844115"/>
            <a:ext cx="99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2"/>
                </a:solidFill>
                <a:latin typeface="Stencil" panose="040409050D0802020404" pitchFamily="82" charset="0"/>
                <a:ea typeface="Segoe UI Black" panose="020B0A02040204020203" pitchFamily="34" charset="0"/>
                <a:cs typeface="Segoe UI Black" panose="020B0A02040204020203" pitchFamily="34" charset="0"/>
              </a:rPr>
              <a:t>70%</a:t>
            </a:r>
            <a:endParaRPr lang="zh-CN" altLang="en-US" sz="3200" dirty="0">
              <a:solidFill>
                <a:schemeClr val="tx2"/>
              </a:solidFill>
              <a:latin typeface="Stencil" panose="040409050D0802020404" pitchFamily="82" charset="0"/>
              <a:ea typeface="Arial Unicode MS" panose="020B0604020202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flipV="1">
            <a:off x="2401707" y="2697687"/>
            <a:ext cx="1137099" cy="457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329141" y="3198258"/>
            <a:ext cx="1415772" cy="1549974"/>
            <a:chOff x="418404" y="1881001"/>
            <a:chExt cx="2954929" cy="2231497"/>
          </a:xfrm>
        </p:grpSpPr>
        <p:sp>
          <p:nvSpPr>
            <p:cNvPr id="18" name="矩形 17"/>
            <p:cNvSpPr/>
            <p:nvPr/>
          </p:nvSpPr>
          <p:spPr>
            <a:xfrm>
              <a:off x="418404" y="2428690"/>
              <a:ext cx="2498645" cy="168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ea typeface="Arial Unicode MS" panose="020B0604020202020204" pitchFamily="34" charset="-122"/>
                </a:rPr>
                <a:t>Click here to add you to the center of the narrative thought</a:t>
              </a:r>
              <a:endParaRPr lang="zh-CN" altLang="en-US" sz="1400" dirty="0">
                <a:ea typeface="Arial Unicode MS" panose="020B0604020202020204" pitchFamily="34" charset="-122"/>
              </a:endParaRPr>
            </a:p>
          </p:txBody>
        </p:sp>
        <p:sp>
          <p:nvSpPr>
            <p:cNvPr id="19" name="文本框 16"/>
            <p:cNvSpPr txBox="1"/>
            <p:nvPr/>
          </p:nvSpPr>
          <p:spPr>
            <a:xfrm>
              <a:off x="418404" y="1881001"/>
              <a:ext cx="2954929" cy="487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2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添加你的标题</a:t>
              </a:r>
            </a:p>
          </p:txBody>
        </p:sp>
      </p:grpSp>
      <p:sp>
        <p:nvSpPr>
          <p:cNvPr id="20" name="Freeform 65"/>
          <p:cNvSpPr>
            <a:spLocks noChangeAspect="1"/>
          </p:cNvSpPr>
          <p:nvPr/>
        </p:nvSpPr>
        <p:spPr bwMode="auto">
          <a:xfrm>
            <a:off x="4524482" y="2838371"/>
            <a:ext cx="344169" cy="275057"/>
          </a:xfrm>
          <a:custGeom>
            <a:avLst/>
            <a:gdLst>
              <a:gd name="T0" fmla="*/ 203 w 206"/>
              <a:gd name="T1" fmla="*/ 3 h 164"/>
              <a:gd name="T2" fmla="*/ 154 w 206"/>
              <a:gd name="T3" fmla="*/ 82 h 164"/>
              <a:gd name="T4" fmla="*/ 147 w 206"/>
              <a:gd name="T5" fmla="*/ 83 h 164"/>
              <a:gd name="T6" fmla="*/ 123 w 206"/>
              <a:gd name="T7" fmla="*/ 61 h 164"/>
              <a:gd name="T8" fmla="*/ 115 w 206"/>
              <a:gd name="T9" fmla="*/ 62 h 164"/>
              <a:gd name="T10" fmla="*/ 82 w 206"/>
              <a:gd name="T11" fmla="*/ 111 h 164"/>
              <a:gd name="T12" fmla="*/ 74 w 206"/>
              <a:gd name="T13" fmla="*/ 112 h 164"/>
              <a:gd name="T14" fmla="*/ 59 w 206"/>
              <a:gd name="T15" fmla="*/ 99 h 164"/>
              <a:gd name="T16" fmla="*/ 50 w 206"/>
              <a:gd name="T17" fmla="*/ 99 h 164"/>
              <a:gd name="T18" fmla="*/ 2 w 206"/>
              <a:gd name="T19" fmla="*/ 159 h 164"/>
              <a:gd name="T20" fmla="*/ 4 w 206"/>
              <a:gd name="T21" fmla="*/ 164 h 164"/>
              <a:gd name="T22" fmla="*/ 206 w 206"/>
              <a:gd name="T23" fmla="*/ 164 h 164"/>
              <a:gd name="T24" fmla="*/ 206 w 206"/>
              <a:gd name="T25" fmla="*/ 4 h 164"/>
              <a:gd name="T26" fmla="*/ 203 w 206"/>
              <a:gd name="T27" fmla="*/ 3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6" h="164">
                <a:moveTo>
                  <a:pt x="203" y="3"/>
                </a:moveTo>
                <a:cubicBezTo>
                  <a:pt x="154" y="82"/>
                  <a:pt x="154" y="82"/>
                  <a:pt x="154" y="82"/>
                </a:cubicBezTo>
                <a:cubicBezTo>
                  <a:pt x="153" y="85"/>
                  <a:pt x="149" y="85"/>
                  <a:pt x="147" y="83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1" y="59"/>
                  <a:pt x="117" y="59"/>
                  <a:pt x="115" y="62"/>
                </a:cubicBezTo>
                <a:cubicBezTo>
                  <a:pt x="82" y="111"/>
                  <a:pt x="82" y="111"/>
                  <a:pt x="82" y="111"/>
                </a:cubicBezTo>
                <a:cubicBezTo>
                  <a:pt x="80" y="114"/>
                  <a:pt x="77" y="115"/>
                  <a:pt x="74" y="112"/>
                </a:cubicBezTo>
                <a:cubicBezTo>
                  <a:pt x="59" y="99"/>
                  <a:pt x="59" y="99"/>
                  <a:pt x="59" y="99"/>
                </a:cubicBezTo>
                <a:cubicBezTo>
                  <a:pt x="56" y="96"/>
                  <a:pt x="52" y="97"/>
                  <a:pt x="50" y="99"/>
                </a:cubicBezTo>
                <a:cubicBezTo>
                  <a:pt x="2" y="159"/>
                  <a:pt x="2" y="159"/>
                  <a:pt x="2" y="159"/>
                </a:cubicBezTo>
                <a:cubicBezTo>
                  <a:pt x="0" y="162"/>
                  <a:pt x="1" y="164"/>
                  <a:pt x="4" y="164"/>
                </a:cubicBezTo>
                <a:cubicBezTo>
                  <a:pt x="206" y="164"/>
                  <a:pt x="206" y="164"/>
                  <a:pt x="206" y="164"/>
                </a:cubicBezTo>
                <a:cubicBezTo>
                  <a:pt x="206" y="4"/>
                  <a:pt x="206" y="4"/>
                  <a:pt x="206" y="4"/>
                </a:cubicBezTo>
                <a:cubicBezTo>
                  <a:pt x="206" y="0"/>
                  <a:pt x="205" y="0"/>
                  <a:pt x="203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87"/>
          <p:cNvSpPr>
            <a:spLocks noChangeAspect="1" noEditPoints="1"/>
          </p:cNvSpPr>
          <p:nvPr/>
        </p:nvSpPr>
        <p:spPr bwMode="auto">
          <a:xfrm>
            <a:off x="6082170" y="2720896"/>
            <a:ext cx="388153" cy="400083"/>
          </a:xfrm>
          <a:custGeom>
            <a:avLst/>
            <a:gdLst>
              <a:gd name="T0" fmla="*/ 45 w 204"/>
              <a:gd name="T1" fmla="*/ 210 h 210"/>
              <a:gd name="T2" fmla="*/ 3 w 204"/>
              <a:gd name="T3" fmla="*/ 210 h 210"/>
              <a:gd name="T4" fmla="*/ 0 w 204"/>
              <a:gd name="T5" fmla="*/ 207 h 210"/>
              <a:gd name="T6" fmla="*/ 0 w 204"/>
              <a:gd name="T7" fmla="*/ 149 h 210"/>
              <a:gd name="T8" fmla="*/ 3 w 204"/>
              <a:gd name="T9" fmla="*/ 146 h 210"/>
              <a:gd name="T10" fmla="*/ 45 w 204"/>
              <a:gd name="T11" fmla="*/ 146 h 210"/>
              <a:gd name="T12" fmla="*/ 48 w 204"/>
              <a:gd name="T13" fmla="*/ 149 h 210"/>
              <a:gd name="T14" fmla="*/ 48 w 204"/>
              <a:gd name="T15" fmla="*/ 207 h 210"/>
              <a:gd name="T16" fmla="*/ 45 w 204"/>
              <a:gd name="T17" fmla="*/ 210 h 210"/>
              <a:gd name="T18" fmla="*/ 122 w 204"/>
              <a:gd name="T19" fmla="*/ 207 h 210"/>
              <a:gd name="T20" fmla="*/ 122 w 204"/>
              <a:gd name="T21" fmla="*/ 104 h 210"/>
              <a:gd name="T22" fmla="*/ 118 w 204"/>
              <a:gd name="T23" fmla="*/ 101 h 210"/>
              <a:gd name="T24" fmla="*/ 77 w 204"/>
              <a:gd name="T25" fmla="*/ 101 h 210"/>
              <a:gd name="T26" fmla="*/ 74 w 204"/>
              <a:gd name="T27" fmla="*/ 104 h 210"/>
              <a:gd name="T28" fmla="*/ 74 w 204"/>
              <a:gd name="T29" fmla="*/ 207 h 210"/>
              <a:gd name="T30" fmla="*/ 77 w 204"/>
              <a:gd name="T31" fmla="*/ 210 h 210"/>
              <a:gd name="T32" fmla="*/ 118 w 204"/>
              <a:gd name="T33" fmla="*/ 210 h 210"/>
              <a:gd name="T34" fmla="*/ 122 w 204"/>
              <a:gd name="T35" fmla="*/ 207 h 210"/>
              <a:gd name="T36" fmla="*/ 203 w 204"/>
              <a:gd name="T37" fmla="*/ 58 h 210"/>
              <a:gd name="T38" fmla="*/ 171 w 204"/>
              <a:gd name="T39" fmla="*/ 3 h 210"/>
              <a:gd name="T40" fmla="*/ 165 w 204"/>
              <a:gd name="T41" fmla="*/ 3 h 210"/>
              <a:gd name="T42" fmla="*/ 133 w 204"/>
              <a:gd name="T43" fmla="*/ 58 h 210"/>
              <a:gd name="T44" fmla="*/ 136 w 204"/>
              <a:gd name="T45" fmla="*/ 63 h 210"/>
              <a:gd name="T46" fmla="*/ 147 w 204"/>
              <a:gd name="T47" fmla="*/ 63 h 210"/>
              <a:gd name="T48" fmla="*/ 147 w 204"/>
              <a:gd name="T49" fmla="*/ 207 h 210"/>
              <a:gd name="T50" fmla="*/ 150 w 204"/>
              <a:gd name="T51" fmla="*/ 210 h 210"/>
              <a:gd name="T52" fmla="*/ 186 w 204"/>
              <a:gd name="T53" fmla="*/ 210 h 210"/>
              <a:gd name="T54" fmla="*/ 189 w 204"/>
              <a:gd name="T55" fmla="*/ 207 h 210"/>
              <a:gd name="T56" fmla="*/ 189 w 204"/>
              <a:gd name="T57" fmla="*/ 63 h 210"/>
              <a:gd name="T58" fmla="*/ 200 w 204"/>
              <a:gd name="T59" fmla="*/ 63 h 210"/>
              <a:gd name="T60" fmla="*/ 203 w 204"/>
              <a:gd name="T61" fmla="*/ 5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4" h="210">
                <a:moveTo>
                  <a:pt x="45" y="210"/>
                </a:moveTo>
                <a:cubicBezTo>
                  <a:pt x="3" y="210"/>
                  <a:pt x="3" y="210"/>
                  <a:pt x="3" y="210"/>
                </a:cubicBezTo>
                <a:cubicBezTo>
                  <a:pt x="1" y="210"/>
                  <a:pt x="0" y="209"/>
                  <a:pt x="0" y="207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47"/>
                  <a:pt x="1" y="146"/>
                  <a:pt x="3" y="146"/>
                </a:cubicBezTo>
                <a:cubicBezTo>
                  <a:pt x="45" y="146"/>
                  <a:pt x="45" y="146"/>
                  <a:pt x="45" y="146"/>
                </a:cubicBezTo>
                <a:cubicBezTo>
                  <a:pt x="47" y="146"/>
                  <a:pt x="48" y="147"/>
                  <a:pt x="48" y="149"/>
                </a:cubicBezTo>
                <a:cubicBezTo>
                  <a:pt x="48" y="207"/>
                  <a:pt x="48" y="207"/>
                  <a:pt x="48" y="207"/>
                </a:cubicBezTo>
                <a:cubicBezTo>
                  <a:pt x="48" y="209"/>
                  <a:pt x="47" y="210"/>
                  <a:pt x="45" y="210"/>
                </a:cubicBezTo>
                <a:close/>
                <a:moveTo>
                  <a:pt x="122" y="207"/>
                </a:moveTo>
                <a:cubicBezTo>
                  <a:pt x="122" y="104"/>
                  <a:pt x="122" y="104"/>
                  <a:pt x="122" y="104"/>
                </a:cubicBezTo>
                <a:cubicBezTo>
                  <a:pt x="122" y="103"/>
                  <a:pt x="120" y="101"/>
                  <a:pt x="118" y="101"/>
                </a:cubicBezTo>
                <a:cubicBezTo>
                  <a:pt x="77" y="101"/>
                  <a:pt x="77" y="101"/>
                  <a:pt x="77" y="101"/>
                </a:cubicBezTo>
                <a:cubicBezTo>
                  <a:pt x="75" y="101"/>
                  <a:pt x="74" y="103"/>
                  <a:pt x="74" y="104"/>
                </a:cubicBezTo>
                <a:cubicBezTo>
                  <a:pt x="74" y="207"/>
                  <a:pt x="74" y="207"/>
                  <a:pt x="74" y="207"/>
                </a:cubicBezTo>
                <a:cubicBezTo>
                  <a:pt x="74" y="209"/>
                  <a:pt x="75" y="210"/>
                  <a:pt x="77" y="210"/>
                </a:cubicBezTo>
                <a:cubicBezTo>
                  <a:pt x="118" y="210"/>
                  <a:pt x="118" y="210"/>
                  <a:pt x="118" y="210"/>
                </a:cubicBezTo>
                <a:cubicBezTo>
                  <a:pt x="120" y="210"/>
                  <a:pt x="122" y="209"/>
                  <a:pt x="122" y="207"/>
                </a:cubicBezTo>
                <a:close/>
                <a:moveTo>
                  <a:pt x="203" y="58"/>
                </a:moveTo>
                <a:cubicBezTo>
                  <a:pt x="171" y="3"/>
                  <a:pt x="171" y="3"/>
                  <a:pt x="171" y="3"/>
                </a:cubicBezTo>
                <a:cubicBezTo>
                  <a:pt x="169" y="0"/>
                  <a:pt x="167" y="0"/>
                  <a:pt x="165" y="3"/>
                </a:cubicBezTo>
                <a:cubicBezTo>
                  <a:pt x="133" y="58"/>
                  <a:pt x="133" y="58"/>
                  <a:pt x="133" y="58"/>
                </a:cubicBezTo>
                <a:cubicBezTo>
                  <a:pt x="132" y="61"/>
                  <a:pt x="133" y="63"/>
                  <a:pt x="136" y="63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7" y="209"/>
                  <a:pt x="149" y="210"/>
                  <a:pt x="150" y="210"/>
                </a:cubicBezTo>
                <a:cubicBezTo>
                  <a:pt x="186" y="210"/>
                  <a:pt x="186" y="210"/>
                  <a:pt x="186" y="210"/>
                </a:cubicBezTo>
                <a:cubicBezTo>
                  <a:pt x="187" y="210"/>
                  <a:pt x="189" y="209"/>
                  <a:pt x="189" y="207"/>
                </a:cubicBezTo>
                <a:cubicBezTo>
                  <a:pt x="189" y="63"/>
                  <a:pt x="189" y="63"/>
                  <a:pt x="189" y="63"/>
                </a:cubicBezTo>
                <a:cubicBezTo>
                  <a:pt x="200" y="63"/>
                  <a:pt x="200" y="63"/>
                  <a:pt x="200" y="63"/>
                </a:cubicBezTo>
                <a:cubicBezTo>
                  <a:pt x="203" y="63"/>
                  <a:pt x="204" y="61"/>
                  <a:pt x="203" y="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3"/>
          <p:cNvSpPr>
            <a:spLocks noChangeAspect="1" noEditPoints="1"/>
          </p:cNvSpPr>
          <p:nvPr/>
        </p:nvSpPr>
        <p:spPr bwMode="auto">
          <a:xfrm>
            <a:off x="2806009" y="2851071"/>
            <a:ext cx="411202" cy="375077"/>
          </a:xfrm>
          <a:custGeom>
            <a:avLst/>
            <a:gdLst>
              <a:gd name="T0" fmla="*/ 209 w 223"/>
              <a:gd name="T1" fmla="*/ 56 h 204"/>
              <a:gd name="T2" fmla="*/ 196 w 223"/>
              <a:gd name="T3" fmla="*/ 43 h 204"/>
              <a:gd name="T4" fmla="*/ 123 w 223"/>
              <a:gd name="T5" fmla="*/ 118 h 204"/>
              <a:gd name="T6" fmla="*/ 116 w 223"/>
              <a:gd name="T7" fmla="*/ 121 h 204"/>
              <a:gd name="T8" fmla="*/ 116 w 223"/>
              <a:gd name="T9" fmla="*/ 121 h 204"/>
              <a:gd name="T10" fmla="*/ 109 w 223"/>
              <a:gd name="T11" fmla="*/ 118 h 204"/>
              <a:gd name="T12" fmla="*/ 71 w 223"/>
              <a:gd name="T13" fmla="*/ 79 h 204"/>
              <a:gd name="T14" fmla="*/ 18 w 223"/>
              <a:gd name="T15" fmla="*/ 136 h 204"/>
              <a:gd name="T16" fmla="*/ 11 w 223"/>
              <a:gd name="T17" fmla="*/ 139 h 204"/>
              <a:gd name="T18" fmla="*/ 4 w 223"/>
              <a:gd name="T19" fmla="*/ 136 h 204"/>
              <a:gd name="T20" fmla="*/ 4 w 223"/>
              <a:gd name="T21" fmla="*/ 122 h 204"/>
              <a:gd name="T22" fmla="*/ 64 w 223"/>
              <a:gd name="T23" fmla="*/ 58 h 204"/>
              <a:gd name="T24" fmla="*/ 71 w 223"/>
              <a:gd name="T25" fmla="*/ 55 h 204"/>
              <a:gd name="T26" fmla="*/ 71 w 223"/>
              <a:gd name="T27" fmla="*/ 55 h 204"/>
              <a:gd name="T28" fmla="*/ 78 w 223"/>
              <a:gd name="T29" fmla="*/ 58 h 204"/>
              <a:gd name="T30" fmla="*/ 116 w 223"/>
              <a:gd name="T31" fmla="*/ 98 h 204"/>
              <a:gd name="T32" fmla="*/ 182 w 223"/>
              <a:gd name="T33" fmla="*/ 29 h 204"/>
              <a:gd name="T34" fmla="*/ 168 w 223"/>
              <a:gd name="T35" fmla="*/ 16 h 204"/>
              <a:gd name="T36" fmla="*/ 223 w 223"/>
              <a:gd name="T37" fmla="*/ 0 h 204"/>
              <a:gd name="T38" fmla="*/ 209 w 223"/>
              <a:gd name="T39" fmla="*/ 56 h 204"/>
              <a:gd name="T40" fmla="*/ 11 w 223"/>
              <a:gd name="T41" fmla="*/ 151 h 204"/>
              <a:gd name="T42" fmla="*/ 4 w 223"/>
              <a:gd name="T43" fmla="*/ 150 h 204"/>
              <a:gd name="T44" fmla="*/ 4 w 223"/>
              <a:gd name="T45" fmla="*/ 204 h 204"/>
              <a:gd name="T46" fmla="*/ 33 w 223"/>
              <a:gd name="T47" fmla="*/ 204 h 204"/>
              <a:gd name="T48" fmla="*/ 33 w 223"/>
              <a:gd name="T49" fmla="*/ 138 h 204"/>
              <a:gd name="T50" fmla="*/ 27 w 223"/>
              <a:gd name="T51" fmla="*/ 144 h 204"/>
              <a:gd name="T52" fmla="*/ 11 w 223"/>
              <a:gd name="T53" fmla="*/ 151 h 204"/>
              <a:gd name="T54" fmla="*/ 39 w 223"/>
              <a:gd name="T55" fmla="*/ 204 h 204"/>
              <a:gd name="T56" fmla="*/ 68 w 223"/>
              <a:gd name="T57" fmla="*/ 204 h 204"/>
              <a:gd name="T58" fmla="*/ 68 w 223"/>
              <a:gd name="T59" fmla="*/ 101 h 204"/>
              <a:gd name="T60" fmla="*/ 39 w 223"/>
              <a:gd name="T61" fmla="*/ 131 h 204"/>
              <a:gd name="T62" fmla="*/ 39 w 223"/>
              <a:gd name="T63" fmla="*/ 204 h 204"/>
              <a:gd name="T64" fmla="*/ 100 w 223"/>
              <a:gd name="T65" fmla="*/ 127 h 204"/>
              <a:gd name="T66" fmla="*/ 75 w 223"/>
              <a:gd name="T67" fmla="*/ 101 h 204"/>
              <a:gd name="T68" fmla="*/ 75 w 223"/>
              <a:gd name="T69" fmla="*/ 204 h 204"/>
              <a:gd name="T70" fmla="*/ 103 w 223"/>
              <a:gd name="T71" fmla="*/ 204 h 204"/>
              <a:gd name="T72" fmla="*/ 103 w 223"/>
              <a:gd name="T73" fmla="*/ 130 h 204"/>
              <a:gd name="T74" fmla="*/ 100 w 223"/>
              <a:gd name="T75" fmla="*/ 127 h 204"/>
              <a:gd name="T76" fmla="*/ 116 w 223"/>
              <a:gd name="T77" fmla="*/ 134 h 204"/>
              <a:gd name="T78" fmla="*/ 110 w 223"/>
              <a:gd name="T79" fmla="*/ 133 h 204"/>
              <a:gd name="T80" fmla="*/ 110 w 223"/>
              <a:gd name="T81" fmla="*/ 204 h 204"/>
              <a:gd name="T82" fmla="*/ 139 w 223"/>
              <a:gd name="T83" fmla="*/ 204 h 204"/>
              <a:gd name="T84" fmla="*/ 139 w 223"/>
              <a:gd name="T85" fmla="*/ 120 h 204"/>
              <a:gd name="T86" fmla="*/ 132 w 223"/>
              <a:gd name="T87" fmla="*/ 127 h 204"/>
              <a:gd name="T88" fmla="*/ 116 w 223"/>
              <a:gd name="T89" fmla="*/ 134 h 204"/>
              <a:gd name="T90" fmla="*/ 145 w 223"/>
              <a:gd name="T91" fmla="*/ 114 h 204"/>
              <a:gd name="T92" fmla="*/ 145 w 223"/>
              <a:gd name="T93" fmla="*/ 204 h 204"/>
              <a:gd name="T94" fmla="*/ 174 w 223"/>
              <a:gd name="T95" fmla="*/ 204 h 204"/>
              <a:gd name="T96" fmla="*/ 174 w 223"/>
              <a:gd name="T97" fmla="*/ 84 h 204"/>
              <a:gd name="T98" fmla="*/ 145 w 223"/>
              <a:gd name="T99" fmla="*/ 114 h 204"/>
              <a:gd name="T100" fmla="*/ 196 w 223"/>
              <a:gd name="T101" fmla="*/ 61 h 204"/>
              <a:gd name="T102" fmla="*/ 180 w 223"/>
              <a:gd name="T103" fmla="*/ 77 h 204"/>
              <a:gd name="T104" fmla="*/ 180 w 223"/>
              <a:gd name="T105" fmla="*/ 204 h 204"/>
              <a:gd name="T106" fmla="*/ 209 w 223"/>
              <a:gd name="T107" fmla="*/ 204 h 204"/>
              <a:gd name="T108" fmla="*/ 209 w 223"/>
              <a:gd name="T109" fmla="*/ 73 h 204"/>
              <a:gd name="T110" fmla="*/ 196 w 223"/>
              <a:gd name="T111" fmla="*/ 61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3" h="204">
                <a:moveTo>
                  <a:pt x="209" y="56"/>
                </a:moveTo>
                <a:cubicBezTo>
                  <a:pt x="196" y="43"/>
                  <a:pt x="196" y="43"/>
                  <a:pt x="196" y="43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1" y="120"/>
                  <a:pt x="119" y="121"/>
                  <a:pt x="116" y="121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4" y="121"/>
                  <a:pt x="111" y="120"/>
                  <a:pt x="109" y="118"/>
                </a:cubicBezTo>
                <a:cubicBezTo>
                  <a:pt x="71" y="79"/>
                  <a:pt x="71" y="79"/>
                  <a:pt x="71" y="79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8"/>
                  <a:pt x="13" y="139"/>
                  <a:pt x="11" y="139"/>
                </a:cubicBezTo>
                <a:cubicBezTo>
                  <a:pt x="8" y="139"/>
                  <a:pt x="6" y="138"/>
                  <a:pt x="4" y="136"/>
                </a:cubicBezTo>
                <a:cubicBezTo>
                  <a:pt x="0" y="132"/>
                  <a:pt x="0" y="126"/>
                  <a:pt x="4" y="122"/>
                </a:cubicBezTo>
                <a:cubicBezTo>
                  <a:pt x="64" y="58"/>
                  <a:pt x="64" y="58"/>
                  <a:pt x="64" y="58"/>
                </a:cubicBezTo>
                <a:cubicBezTo>
                  <a:pt x="66" y="56"/>
                  <a:pt x="69" y="55"/>
                  <a:pt x="71" y="55"/>
                </a:cubicBezTo>
                <a:cubicBezTo>
                  <a:pt x="71" y="55"/>
                  <a:pt x="71" y="55"/>
                  <a:pt x="71" y="55"/>
                </a:cubicBezTo>
                <a:cubicBezTo>
                  <a:pt x="74" y="55"/>
                  <a:pt x="77" y="56"/>
                  <a:pt x="78" y="58"/>
                </a:cubicBezTo>
                <a:cubicBezTo>
                  <a:pt x="116" y="98"/>
                  <a:pt x="116" y="98"/>
                  <a:pt x="116" y="98"/>
                </a:cubicBezTo>
                <a:cubicBezTo>
                  <a:pt x="182" y="29"/>
                  <a:pt x="182" y="29"/>
                  <a:pt x="182" y="29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223" y="0"/>
                  <a:pt x="223" y="0"/>
                  <a:pt x="223" y="0"/>
                </a:cubicBezTo>
                <a:lnTo>
                  <a:pt x="209" y="56"/>
                </a:lnTo>
                <a:close/>
                <a:moveTo>
                  <a:pt x="11" y="151"/>
                </a:moveTo>
                <a:cubicBezTo>
                  <a:pt x="8" y="151"/>
                  <a:pt x="6" y="151"/>
                  <a:pt x="4" y="150"/>
                </a:cubicBezTo>
                <a:cubicBezTo>
                  <a:pt x="4" y="204"/>
                  <a:pt x="4" y="204"/>
                  <a:pt x="4" y="204"/>
                </a:cubicBezTo>
                <a:cubicBezTo>
                  <a:pt x="33" y="204"/>
                  <a:pt x="33" y="204"/>
                  <a:pt x="33" y="204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27" y="144"/>
                  <a:pt x="27" y="144"/>
                  <a:pt x="27" y="144"/>
                </a:cubicBezTo>
                <a:cubicBezTo>
                  <a:pt x="23" y="149"/>
                  <a:pt x="17" y="151"/>
                  <a:pt x="11" y="151"/>
                </a:cubicBezTo>
                <a:close/>
                <a:moveTo>
                  <a:pt x="39" y="204"/>
                </a:moveTo>
                <a:cubicBezTo>
                  <a:pt x="68" y="204"/>
                  <a:pt x="68" y="204"/>
                  <a:pt x="68" y="204"/>
                </a:cubicBezTo>
                <a:cubicBezTo>
                  <a:pt x="68" y="101"/>
                  <a:pt x="68" y="101"/>
                  <a:pt x="68" y="101"/>
                </a:cubicBezTo>
                <a:cubicBezTo>
                  <a:pt x="39" y="131"/>
                  <a:pt x="39" y="131"/>
                  <a:pt x="39" y="131"/>
                </a:cubicBezTo>
                <a:lnTo>
                  <a:pt x="39" y="204"/>
                </a:lnTo>
                <a:close/>
                <a:moveTo>
                  <a:pt x="100" y="127"/>
                </a:moveTo>
                <a:cubicBezTo>
                  <a:pt x="75" y="101"/>
                  <a:pt x="75" y="101"/>
                  <a:pt x="75" y="101"/>
                </a:cubicBezTo>
                <a:cubicBezTo>
                  <a:pt x="75" y="204"/>
                  <a:pt x="75" y="204"/>
                  <a:pt x="75" y="204"/>
                </a:cubicBezTo>
                <a:cubicBezTo>
                  <a:pt x="103" y="204"/>
                  <a:pt x="103" y="204"/>
                  <a:pt x="103" y="204"/>
                </a:cubicBezTo>
                <a:cubicBezTo>
                  <a:pt x="103" y="130"/>
                  <a:pt x="103" y="130"/>
                  <a:pt x="103" y="130"/>
                </a:cubicBezTo>
                <a:cubicBezTo>
                  <a:pt x="102" y="129"/>
                  <a:pt x="101" y="128"/>
                  <a:pt x="100" y="127"/>
                </a:cubicBezTo>
                <a:close/>
                <a:moveTo>
                  <a:pt x="116" y="134"/>
                </a:moveTo>
                <a:cubicBezTo>
                  <a:pt x="114" y="134"/>
                  <a:pt x="112" y="133"/>
                  <a:pt x="110" y="133"/>
                </a:cubicBezTo>
                <a:cubicBezTo>
                  <a:pt x="110" y="204"/>
                  <a:pt x="110" y="204"/>
                  <a:pt x="110" y="204"/>
                </a:cubicBezTo>
                <a:cubicBezTo>
                  <a:pt x="139" y="204"/>
                  <a:pt x="139" y="204"/>
                  <a:pt x="139" y="204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132" y="127"/>
                  <a:pt x="132" y="127"/>
                  <a:pt x="132" y="127"/>
                </a:cubicBezTo>
                <a:cubicBezTo>
                  <a:pt x="128" y="131"/>
                  <a:pt x="122" y="134"/>
                  <a:pt x="116" y="134"/>
                </a:cubicBezTo>
                <a:close/>
                <a:moveTo>
                  <a:pt x="145" y="114"/>
                </a:moveTo>
                <a:cubicBezTo>
                  <a:pt x="145" y="204"/>
                  <a:pt x="145" y="204"/>
                  <a:pt x="145" y="204"/>
                </a:cubicBezTo>
                <a:cubicBezTo>
                  <a:pt x="174" y="204"/>
                  <a:pt x="174" y="204"/>
                  <a:pt x="174" y="204"/>
                </a:cubicBezTo>
                <a:cubicBezTo>
                  <a:pt x="174" y="84"/>
                  <a:pt x="174" y="84"/>
                  <a:pt x="174" y="84"/>
                </a:cubicBezTo>
                <a:lnTo>
                  <a:pt x="145" y="114"/>
                </a:lnTo>
                <a:close/>
                <a:moveTo>
                  <a:pt x="196" y="61"/>
                </a:moveTo>
                <a:cubicBezTo>
                  <a:pt x="180" y="77"/>
                  <a:pt x="180" y="77"/>
                  <a:pt x="180" y="77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209" y="204"/>
                  <a:pt x="209" y="204"/>
                  <a:pt x="209" y="204"/>
                </a:cubicBezTo>
                <a:cubicBezTo>
                  <a:pt x="209" y="73"/>
                  <a:pt x="209" y="73"/>
                  <a:pt x="209" y="73"/>
                </a:cubicBezTo>
                <a:lnTo>
                  <a:pt x="196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13"/>
          <p:cNvSpPr>
            <a:spLocks noChangeAspect="1" noEditPoints="1"/>
          </p:cNvSpPr>
          <p:nvPr/>
        </p:nvSpPr>
        <p:spPr bwMode="auto">
          <a:xfrm>
            <a:off x="7759134" y="2865658"/>
            <a:ext cx="425088" cy="425088"/>
          </a:xfrm>
          <a:custGeom>
            <a:avLst/>
            <a:gdLst>
              <a:gd name="T0" fmla="*/ 189 w 219"/>
              <a:gd name="T1" fmla="*/ 219 h 219"/>
              <a:gd name="T2" fmla="*/ 192 w 219"/>
              <a:gd name="T3" fmla="*/ 211 h 219"/>
              <a:gd name="T4" fmla="*/ 8 w 219"/>
              <a:gd name="T5" fmla="*/ 211 h 219"/>
              <a:gd name="T6" fmla="*/ 8 w 219"/>
              <a:gd name="T7" fmla="*/ 27 h 219"/>
              <a:gd name="T8" fmla="*/ 0 w 219"/>
              <a:gd name="T9" fmla="*/ 30 h 219"/>
              <a:gd name="T10" fmla="*/ 13 w 219"/>
              <a:gd name="T11" fmla="*/ 0 h 219"/>
              <a:gd name="T12" fmla="*/ 26 w 219"/>
              <a:gd name="T13" fmla="*/ 30 h 219"/>
              <a:gd name="T14" fmla="*/ 18 w 219"/>
              <a:gd name="T15" fmla="*/ 27 h 219"/>
              <a:gd name="T16" fmla="*/ 18 w 219"/>
              <a:gd name="T17" fmla="*/ 202 h 219"/>
              <a:gd name="T18" fmla="*/ 192 w 219"/>
              <a:gd name="T19" fmla="*/ 202 h 219"/>
              <a:gd name="T20" fmla="*/ 189 w 219"/>
              <a:gd name="T21" fmla="*/ 194 h 219"/>
              <a:gd name="T22" fmla="*/ 219 w 219"/>
              <a:gd name="T23" fmla="*/ 206 h 219"/>
              <a:gd name="T24" fmla="*/ 189 w 219"/>
              <a:gd name="T25" fmla="*/ 219 h 219"/>
              <a:gd name="T26" fmla="*/ 34 w 219"/>
              <a:gd name="T27" fmla="*/ 189 h 219"/>
              <a:gd name="T28" fmla="*/ 66 w 219"/>
              <a:gd name="T29" fmla="*/ 189 h 219"/>
              <a:gd name="T30" fmla="*/ 66 w 219"/>
              <a:gd name="T31" fmla="*/ 150 h 219"/>
              <a:gd name="T32" fmla="*/ 34 w 219"/>
              <a:gd name="T33" fmla="*/ 150 h 219"/>
              <a:gd name="T34" fmla="*/ 34 w 219"/>
              <a:gd name="T35" fmla="*/ 189 h 219"/>
              <a:gd name="T36" fmla="*/ 114 w 219"/>
              <a:gd name="T37" fmla="*/ 189 h 219"/>
              <a:gd name="T38" fmla="*/ 114 w 219"/>
              <a:gd name="T39" fmla="*/ 115 h 219"/>
              <a:gd name="T40" fmla="*/ 82 w 219"/>
              <a:gd name="T41" fmla="*/ 115 h 219"/>
              <a:gd name="T42" fmla="*/ 82 w 219"/>
              <a:gd name="T43" fmla="*/ 189 h 219"/>
              <a:gd name="T44" fmla="*/ 114 w 219"/>
              <a:gd name="T45" fmla="*/ 189 h 219"/>
              <a:gd name="T46" fmla="*/ 136 w 219"/>
              <a:gd name="T47" fmla="*/ 189 h 219"/>
              <a:gd name="T48" fmla="*/ 168 w 219"/>
              <a:gd name="T49" fmla="*/ 189 h 219"/>
              <a:gd name="T50" fmla="*/ 168 w 219"/>
              <a:gd name="T51" fmla="*/ 83 h 219"/>
              <a:gd name="T52" fmla="*/ 136 w 219"/>
              <a:gd name="T53" fmla="*/ 83 h 219"/>
              <a:gd name="T54" fmla="*/ 136 w 219"/>
              <a:gd name="T55" fmla="*/ 189 h 219"/>
              <a:gd name="T56" fmla="*/ 33 w 219"/>
              <a:gd name="T57" fmla="*/ 104 h 219"/>
              <a:gd name="T58" fmla="*/ 35 w 219"/>
              <a:gd name="T59" fmla="*/ 113 h 219"/>
              <a:gd name="T60" fmla="*/ 158 w 219"/>
              <a:gd name="T61" fmla="*/ 43 h 219"/>
              <a:gd name="T62" fmla="*/ 170 w 219"/>
              <a:gd name="T63" fmla="*/ 52 h 219"/>
              <a:gd name="T64" fmla="*/ 174 w 219"/>
              <a:gd name="T65" fmla="*/ 13 h 219"/>
              <a:gd name="T66" fmla="*/ 138 w 219"/>
              <a:gd name="T67" fmla="*/ 28 h 219"/>
              <a:gd name="T68" fmla="*/ 150 w 219"/>
              <a:gd name="T69" fmla="*/ 37 h 219"/>
              <a:gd name="T70" fmla="*/ 33 w 219"/>
              <a:gd name="T71" fmla="*/ 104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9" h="219">
                <a:moveTo>
                  <a:pt x="189" y="219"/>
                </a:moveTo>
                <a:cubicBezTo>
                  <a:pt x="192" y="211"/>
                  <a:pt x="192" y="211"/>
                  <a:pt x="192" y="211"/>
                </a:cubicBezTo>
                <a:cubicBezTo>
                  <a:pt x="8" y="211"/>
                  <a:pt x="8" y="211"/>
                  <a:pt x="8" y="211"/>
                </a:cubicBezTo>
                <a:cubicBezTo>
                  <a:pt x="8" y="27"/>
                  <a:pt x="8" y="27"/>
                  <a:pt x="8" y="27"/>
                </a:cubicBezTo>
                <a:cubicBezTo>
                  <a:pt x="0" y="30"/>
                  <a:pt x="0" y="30"/>
                  <a:pt x="0" y="30"/>
                </a:cubicBezTo>
                <a:cubicBezTo>
                  <a:pt x="13" y="0"/>
                  <a:pt x="13" y="0"/>
                  <a:pt x="13" y="0"/>
                </a:cubicBezTo>
                <a:cubicBezTo>
                  <a:pt x="26" y="30"/>
                  <a:pt x="26" y="30"/>
                  <a:pt x="26" y="30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92" y="202"/>
                  <a:pt x="192" y="202"/>
                  <a:pt x="192" y="202"/>
                </a:cubicBezTo>
                <a:cubicBezTo>
                  <a:pt x="189" y="194"/>
                  <a:pt x="189" y="194"/>
                  <a:pt x="189" y="194"/>
                </a:cubicBezTo>
                <a:cubicBezTo>
                  <a:pt x="219" y="206"/>
                  <a:pt x="219" y="206"/>
                  <a:pt x="219" y="206"/>
                </a:cubicBezTo>
                <a:lnTo>
                  <a:pt x="189" y="219"/>
                </a:lnTo>
                <a:close/>
                <a:moveTo>
                  <a:pt x="34" y="189"/>
                </a:moveTo>
                <a:cubicBezTo>
                  <a:pt x="66" y="189"/>
                  <a:pt x="66" y="189"/>
                  <a:pt x="66" y="189"/>
                </a:cubicBezTo>
                <a:cubicBezTo>
                  <a:pt x="66" y="150"/>
                  <a:pt x="66" y="150"/>
                  <a:pt x="66" y="150"/>
                </a:cubicBezTo>
                <a:cubicBezTo>
                  <a:pt x="34" y="150"/>
                  <a:pt x="34" y="150"/>
                  <a:pt x="34" y="150"/>
                </a:cubicBezTo>
                <a:lnTo>
                  <a:pt x="34" y="189"/>
                </a:lnTo>
                <a:close/>
                <a:moveTo>
                  <a:pt x="114" y="189"/>
                </a:moveTo>
                <a:cubicBezTo>
                  <a:pt x="114" y="115"/>
                  <a:pt x="114" y="115"/>
                  <a:pt x="114" y="115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82" y="189"/>
                  <a:pt x="82" y="189"/>
                  <a:pt x="82" y="189"/>
                </a:cubicBezTo>
                <a:lnTo>
                  <a:pt x="114" y="189"/>
                </a:lnTo>
                <a:close/>
                <a:moveTo>
                  <a:pt x="136" y="189"/>
                </a:moveTo>
                <a:cubicBezTo>
                  <a:pt x="168" y="189"/>
                  <a:pt x="168" y="189"/>
                  <a:pt x="168" y="189"/>
                </a:cubicBezTo>
                <a:cubicBezTo>
                  <a:pt x="168" y="83"/>
                  <a:pt x="168" y="83"/>
                  <a:pt x="168" y="83"/>
                </a:cubicBezTo>
                <a:cubicBezTo>
                  <a:pt x="136" y="83"/>
                  <a:pt x="136" y="83"/>
                  <a:pt x="136" y="83"/>
                </a:cubicBezTo>
                <a:lnTo>
                  <a:pt x="136" y="189"/>
                </a:lnTo>
                <a:close/>
                <a:moveTo>
                  <a:pt x="33" y="104"/>
                </a:moveTo>
                <a:cubicBezTo>
                  <a:pt x="35" y="113"/>
                  <a:pt x="35" y="113"/>
                  <a:pt x="35" y="113"/>
                </a:cubicBezTo>
                <a:cubicBezTo>
                  <a:pt x="69" y="105"/>
                  <a:pt x="122" y="82"/>
                  <a:pt x="158" y="43"/>
                </a:cubicBezTo>
                <a:cubicBezTo>
                  <a:pt x="170" y="52"/>
                  <a:pt x="170" y="52"/>
                  <a:pt x="170" y="52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16" y="74"/>
                  <a:pt x="66" y="96"/>
                  <a:pt x="33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flipV="1">
            <a:off x="4220615" y="2697687"/>
            <a:ext cx="1137099" cy="457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flipV="1">
            <a:off x="5858421" y="2580212"/>
            <a:ext cx="1137099" cy="457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flipV="1">
            <a:off x="7464610" y="2684987"/>
            <a:ext cx="1137099" cy="4571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046980" y="3185558"/>
            <a:ext cx="1415772" cy="1384870"/>
            <a:chOff x="418404" y="1881001"/>
            <a:chExt cx="2954930" cy="1993801"/>
          </a:xfrm>
        </p:grpSpPr>
        <p:sp>
          <p:nvSpPr>
            <p:cNvPr id="28" name="矩形 27"/>
            <p:cNvSpPr/>
            <p:nvPr/>
          </p:nvSpPr>
          <p:spPr>
            <a:xfrm>
              <a:off x="418404" y="2190996"/>
              <a:ext cx="2498645" cy="168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ea typeface="Arial Unicode MS" panose="020B0604020202020204" pitchFamily="34" charset="-122"/>
                </a:rPr>
                <a:t>Click here to add you to the center of the narrative thought</a:t>
              </a:r>
              <a:endParaRPr lang="zh-CN" altLang="en-US" sz="1400" dirty="0">
                <a:solidFill>
                  <a:schemeClr val="bg1"/>
                </a:solidFill>
                <a:ea typeface="Arial Unicode MS" panose="020B0604020202020204" pitchFamily="34" charset="-122"/>
              </a:endParaRPr>
            </a:p>
          </p:txBody>
        </p:sp>
        <p:sp>
          <p:nvSpPr>
            <p:cNvPr id="29" name="文本框 32"/>
            <p:cNvSpPr txBox="1"/>
            <p:nvPr/>
          </p:nvSpPr>
          <p:spPr>
            <a:xfrm>
              <a:off x="418404" y="1881001"/>
              <a:ext cx="2954930" cy="487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添加你的标题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685317" y="3068083"/>
            <a:ext cx="1415772" cy="1588075"/>
            <a:chOff x="418404" y="1881001"/>
            <a:chExt cx="2954930" cy="2286350"/>
          </a:xfrm>
        </p:grpSpPr>
        <p:sp>
          <p:nvSpPr>
            <p:cNvPr id="31" name="矩形 30"/>
            <p:cNvSpPr/>
            <p:nvPr/>
          </p:nvSpPr>
          <p:spPr>
            <a:xfrm>
              <a:off x="444911" y="2483542"/>
              <a:ext cx="2498645" cy="1683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ea typeface="Arial Unicode MS" panose="020B0604020202020204" pitchFamily="34" charset="-122"/>
                </a:rPr>
                <a:t>Click here to add you to the center of the narrative thought</a:t>
              </a:r>
              <a:endParaRPr lang="zh-CN" altLang="en-US" sz="1400" dirty="0">
                <a:ea typeface="Arial Unicode MS" panose="020B0604020202020204" pitchFamily="34" charset="-122"/>
              </a:endParaRPr>
            </a:p>
          </p:txBody>
        </p:sp>
        <p:sp>
          <p:nvSpPr>
            <p:cNvPr id="32" name="文本框 39"/>
            <p:cNvSpPr txBox="1"/>
            <p:nvPr/>
          </p:nvSpPr>
          <p:spPr>
            <a:xfrm>
              <a:off x="418404" y="1881001"/>
              <a:ext cx="2954930" cy="487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2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添加你的标题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292036" y="3172858"/>
            <a:ext cx="1415772" cy="1537274"/>
            <a:chOff x="418404" y="1881001"/>
            <a:chExt cx="2954930" cy="2213213"/>
          </a:xfrm>
        </p:grpSpPr>
        <p:sp>
          <p:nvSpPr>
            <p:cNvPr id="34" name="矩形 33"/>
            <p:cNvSpPr/>
            <p:nvPr/>
          </p:nvSpPr>
          <p:spPr>
            <a:xfrm>
              <a:off x="444911" y="2410406"/>
              <a:ext cx="2498645" cy="168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ea typeface="Arial Unicode MS" panose="020B0604020202020204" pitchFamily="34" charset="-122"/>
                </a:rPr>
                <a:t>Click here to add you to the center of the narrative thought</a:t>
              </a:r>
              <a:endParaRPr lang="zh-CN" altLang="en-US" sz="1400" dirty="0">
                <a:solidFill>
                  <a:schemeClr val="bg1"/>
                </a:solidFill>
                <a:ea typeface="Arial Unicode MS" panose="020B0604020202020204" pitchFamily="34" charset="-122"/>
              </a:endParaRPr>
            </a:p>
          </p:txBody>
        </p:sp>
        <p:sp>
          <p:nvSpPr>
            <p:cNvPr id="35" name="文本框 42"/>
            <p:cNvSpPr txBox="1"/>
            <p:nvPr/>
          </p:nvSpPr>
          <p:spPr>
            <a:xfrm>
              <a:off x="418404" y="1881001"/>
              <a:ext cx="2954930" cy="487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添加你的标题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553822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年度完成的主要工作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37728" y="10878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第一季度</a:t>
            </a:r>
            <a:endParaRPr lang="zh-CN" altLang="en-US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00868" y="11158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第二季度</a:t>
            </a:r>
            <a:endParaRPr lang="zh-CN" altLang="en-US" dirty="0">
              <a:solidFill>
                <a:srgbClr val="00206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51288" y="10550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第</a:t>
            </a:r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三</a:t>
            </a:r>
            <a:r>
              <a:rPr lang="zh-CN" altLang="en-US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季度</a:t>
            </a:r>
            <a:endParaRPr lang="zh-CN" altLang="en-US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39041" y="10835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第四季度</a:t>
            </a:r>
            <a:endParaRPr lang="zh-CN" altLang="en-US" dirty="0">
              <a:solidFill>
                <a:srgbClr val="002060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6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1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6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1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6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5"/>
          <p:cNvCxnSpPr/>
          <p:nvPr/>
        </p:nvCxnSpPr>
        <p:spPr bwMode="auto">
          <a:xfrm>
            <a:off x="5628601" y="1344088"/>
            <a:ext cx="1555977" cy="0"/>
          </a:xfrm>
          <a:prstGeom prst="straightConnector1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177265" y="3319194"/>
            <a:ext cx="1007314" cy="678014"/>
            <a:chOff x="7906533" y="4840050"/>
            <a:chExt cx="1125966" cy="606826"/>
          </a:xfrm>
        </p:grpSpPr>
        <p:cxnSp>
          <p:nvCxnSpPr>
            <p:cNvPr id="6" name="Straight Arrow Connector 42"/>
            <p:cNvCxnSpPr/>
            <p:nvPr/>
          </p:nvCxnSpPr>
          <p:spPr>
            <a:xfrm>
              <a:off x="8636025" y="5446875"/>
              <a:ext cx="396474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5"/>
            <p:cNvCxnSpPr/>
            <p:nvPr/>
          </p:nvCxnSpPr>
          <p:spPr>
            <a:xfrm flipH="1" flipV="1">
              <a:off x="7906533" y="4840050"/>
              <a:ext cx="729493" cy="606826"/>
            </a:xfrm>
            <a:prstGeom prst="line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6264397" y="2179851"/>
            <a:ext cx="920181" cy="497946"/>
            <a:chOff x="7902901" y="3124000"/>
            <a:chExt cx="1129418" cy="558855"/>
          </a:xfrm>
        </p:grpSpPr>
        <p:cxnSp>
          <p:nvCxnSpPr>
            <p:cNvPr id="10" name="Straight Arrow Connector 38"/>
            <p:cNvCxnSpPr/>
            <p:nvPr/>
          </p:nvCxnSpPr>
          <p:spPr>
            <a:xfrm>
              <a:off x="8460865" y="3124000"/>
              <a:ext cx="571454" cy="55885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1"/>
            <p:cNvCxnSpPr/>
            <p:nvPr/>
          </p:nvCxnSpPr>
          <p:spPr>
            <a:xfrm flipH="1" flipV="1">
              <a:off x="7902901" y="3124000"/>
              <a:ext cx="557964" cy="2"/>
            </a:xfrm>
            <a:prstGeom prst="line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3388740" y="1389859"/>
            <a:ext cx="1132538" cy="271463"/>
            <a:chOff x="3181205" y="2010025"/>
            <a:chExt cx="1299921" cy="271166"/>
          </a:xfrm>
        </p:grpSpPr>
        <p:cxnSp>
          <p:nvCxnSpPr>
            <p:cNvPr id="14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460888" y="3219820"/>
            <a:ext cx="800832" cy="833683"/>
            <a:chOff x="3243437" y="4210024"/>
            <a:chExt cx="960324" cy="834506"/>
          </a:xfrm>
        </p:grpSpPr>
        <p:cxnSp>
          <p:nvCxnSpPr>
            <p:cNvPr id="18" name="Straight Arrow Connector 57"/>
            <p:cNvCxnSpPr/>
            <p:nvPr/>
          </p:nvCxnSpPr>
          <p:spPr>
            <a:xfrm flipH="1">
              <a:off x="3243437" y="5044530"/>
              <a:ext cx="564561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/>
            <p:cNvCxnSpPr/>
            <p:nvPr/>
          </p:nvCxnSpPr>
          <p:spPr>
            <a:xfrm flipH="1">
              <a:off x="3816345" y="4210024"/>
              <a:ext cx="387416" cy="834506"/>
            </a:xfrm>
            <a:prstGeom prst="line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460888" y="2721895"/>
            <a:ext cx="1748792" cy="325928"/>
            <a:chOff x="3279710" y="3713495"/>
            <a:chExt cx="1872464" cy="325928"/>
          </a:xfrm>
        </p:grpSpPr>
        <p:cxnSp>
          <p:nvCxnSpPr>
            <p:cNvPr id="22" name="Straight Arrow Connector 62"/>
            <p:cNvCxnSpPr/>
            <p:nvPr/>
          </p:nvCxnSpPr>
          <p:spPr>
            <a:xfrm flipH="1">
              <a:off x="3279710" y="3713495"/>
              <a:ext cx="1412285" cy="4452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4"/>
            <p:cNvCxnSpPr/>
            <p:nvPr/>
          </p:nvCxnSpPr>
          <p:spPr>
            <a:xfrm flipH="1" flipV="1">
              <a:off x="4690107" y="3717947"/>
              <a:ext cx="462067" cy="321476"/>
            </a:xfrm>
            <a:prstGeom prst="line">
              <a:avLst/>
            </a:prstGeom>
            <a:ln w="19050">
              <a:solidFill>
                <a:srgbClr val="00206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1566290" y="1233519"/>
            <a:ext cx="1786358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核心产品一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17"/>
          <p:cNvSpPr>
            <a:spLocks noChangeArrowheads="1"/>
          </p:cNvSpPr>
          <p:nvPr/>
        </p:nvSpPr>
        <p:spPr bwMode="auto">
          <a:xfrm>
            <a:off x="1535898" y="1583067"/>
            <a:ext cx="1822450" cy="640873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algn="r"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59"/>
          <p:cNvSpPr txBox="1">
            <a:spLocks noChangeArrowheads="1"/>
          </p:cNvSpPr>
          <p:nvPr/>
        </p:nvSpPr>
        <p:spPr bwMode="auto">
          <a:xfrm flipH="1">
            <a:off x="1566290" y="2558000"/>
            <a:ext cx="1822450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产品二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1542773" y="2868479"/>
            <a:ext cx="1822450" cy="650939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algn="r"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 flipH="1">
            <a:off x="1566290" y="3914072"/>
            <a:ext cx="1792058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产品三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17"/>
          <p:cNvSpPr>
            <a:spLocks noChangeArrowheads="1"/>
          </p:cNvSpPr>
          <p:nvPr/>
        </p:nvSpPr>
        <p:spPr bwMode="auto">
          <a:xfrm>
            <a:off x="1566290" y="4240967"/>
            <a:ext cx="1822450" cy="650939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algn="r"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在此录入上述图表的描述说明，在此录入图表的描述说明。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 flipH="1">
            <a:off x="7321549" y="1151935"/>
            <a:ext cx="1599745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附属</a:t>
            </a: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产品</a:t>
            </a: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一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7321550" y="1501237"/>
            <a:ext cx="1822450" cy="640873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59"/>
          <p:cNvSpPr txBox="1">
            <a:spLocks noChangeArrowheads="1"/>
          </p:cNvSpPr>
          <p:nvPr/>
        </p:nvSpPr>
        <p:spPr bwMode="auto">
          <a:xfrm flipH="1">
            <a:off x="7321548" y="2571403"/>
            <a:ext cx="1599747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附属</a:t>
            </a: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产品二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7321550" y="2893317"/>
            <a:ext cx="1822450" cy="640873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7321549" y="3768210"/>
            <a:ext cx="1599745" cy="3231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附属</a:t>
            </a:r>
            <a:r>
              <a:rPr lang="zh-CN" altLang="en-US" sz="1500" dirty="0" smtClean="0">
                <a:latin typeface="微软雅黑" pitchFamily="34" charset="-122"/>
                <a:ea typeface="微软雅黑" pitchFamily="34" charset="-122"/>
              </a:rPr>
              <a:t>产品三</a:t>
            </a:r>
            <a:endParaRPr lang="en-US" altLang="ko-KR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17"/>
          <p:cNvSpPr>
            <a:spLocks noChangeArrowheads="1"/>
          </p:cNvSpPr>
          <p:nvPr/>
        </p:nvSpPr>
        <p:spPr bwMode="auto">
          <a:xfrm>
            <a:off x="7321550" y="4106258"/>
            <a:ext cx="1822450" cy="454668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/>
          <a:p>
            <a:pPr defTabSz="91433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4594407" y="3557729"/>
            <a:ext cx="1487760" cy="1585771"/>
          </a:xfrm>
          <a:custGeom>
            <a:avLst/>
            <a:gdLst>
              <a:gd name="T0" fmla="*/ 1459818 w 957"/>
              <a:gd name="T1" fmla="*/ 614910 h 1020"/>
              <a:gd name="T2" fmla="*/ 1485360 w 957"/>
              <a:gd name="T3" fmla="*/ 840835 h 1020"/>
              <a:gd name="T4" fmla="*/ 1383192 w 957"/>
              <a:gd name="T5" fmla="*/ 1007823 h 1020"/>
              <a:gd name="T6" fmla="*/ 1422488 w 957"/>
              <a:gd name="T7" fmla="*/ 669918 h 1020"/>
              <a:gd name="T8" fmla="*/ 1383192 w 957"/>
              <a:gd name="T9" fmla="*/ 298614 h 1020"/>
              <a:gd name="T10" fmla="*/ 1872418 w 957"/>
              <a:gd name="T11" fmla="*/ 1817225 h 1020"/>
              <a:gd name="T12" fmla="*/ 1383192 w 957"/>
              <a:gd name="T13" fmla="*/ 2003859 h 1020"/>
              <a:gd name="T14" fmla="*/ 939156 w 957"/>
              <a:gd name="T15" fmla="*/ 31433 h 1020"/>
              <a:gd name="T16" fmla="*/ 1383192 w 957"/>
              <a:gd name="T17" fmla="*/ 605087 h 1020"/>
              <a:gd name="T18" fmla="*/ 1334073 w 957"/>
              <a:gd name="T19" fmla="*/ 970496 h 1020"/>
              <a:gd name="T20" fmla="*/ 1383192 w 957"/>
              <a:gd name="T21" fmla="*/ 1007823 h 1020"/>
              <a:gd name="T22" fmla="*/ 1306567 w 957"/>
              <a:gd name="T23" fmla="*/ 1111946 h 1020"/>
              <a:gd name="T24" fmla="*/ 1343897 w 957"/>
              <a:gd name="T25" fmla="*/ 1420383 h 1020"/>
              <a:gd name="T26" fmla="*/ 1383192 w 957"/>
              <a:gd name="T27" fmla="*/ 2003859 h 1020"/>
              <a:gd name="T28" fmla="*/ 939156 w 957"/>
              <a:gd name="T29" fmla="*/ 1933135 h 1020"/>
              <a:gd name="T30" fmla="*/ 968628 w 957"/>
              <a:gd name="T31" fmla="*/ 1903666 h 1020"/>
              <a:gd name="T32" fmla="*/ 939156 w 957"/>
              <a:gd name="T33" fmla="*/ 1876162 h 1020"/>
              <a:gd name="T34" fmla="*/ 943086 w 957"/>
              <a:gd name="T35" fmla="*/ 1856516 h 1020"/>
              <a:gd name="T36" fmla="*/ 943086 w 957"/>
              <a:gd name="T37" fmla="*/ 1799544 h 1020"/>
              <a:gd name="T38" fmla="*/ 939156 w 957"/>
              <a:gd name="T39" fmla="*/ 1770076 h 1020"/>
              <a:gd name="T40" fmla="*/ 1157245 w 957"/>
              <a:gd name="T41" fmla="*/ 1302509 h 1020"/>
              <a:gd name="T42" fmla="*/ 941121 w 957"/>
              <a:gd name="T43" fmla="*/ 1392879 h 1020"/>
              <a:gd name="T44" fmla="*/ 939156 w 957"/>
              <a:gd name="T45" fmla="*/ 1204280 h 1020"/>
              <a:gd name="T46" fmla="*/ 1019712 w 957"/>
              <a:gd name="T47" fmla="*/ 1233749 h 1020"/>
              <a:gd name="T48" fmla="*/ 939156 w 957"/>
              <a:gd name="T49" fmla="*/ 1005859 h 1020"/>
              <a:gd name="T50" fmla="*/ 1153315 w 957"/>
              <a:gd name="T51" fmla="*/ 986213 h 1020"/>
              <a:gd name="T52" fmla="*/ 1304602 w 957"/>
              <a:gd name="T53" fmla="*/ 626697 h 1020"/>
              <a:gd name="T54" fmla="*/ 939156 w 957"/>
              <a:gd name="T55" fmla="*/ 31433 h 1020"/>
              <a:gd name="T56" fmla="*/ 776081 w 957"/>
              <a:gd name="T57" fmla="*/ 68760 h 1020"/>
              <a:gd name="T58" fmla="*/ 939156 w 957"/>
              <a:gd name="T59" fmla="*/ 31433 h 1020"/>
              <a:gd name="T60" fmla="*/ 835024 w 957"/>
              <a:gd name="T61" fmla="*/ 400772 h 1020"/>
              <a:gd name="T62" fmla="*/ 577640 w 957"/>
              <a:gd name="T63" fmla="*/ 557937 h 1020"/>
              <a:gd name="T64" fmla="*/ 711244 w 957"/>
              <a:gd name="T65" fmla="*/ 994071 h 1020"/>
              <a:gd name="T66" fmla="*/ 937191 w 957"/>
              <a:gd name="T67" fmla="*/ 939063 h 1020"/>
              <a:gd name="T68" fmla="*/ 939156 w 957"/>
              <a:gd name="T69" fmla="*/ 1005859 h 1020"/>
              <a:gd name="T70" fmla="*/ 860566 w 957"/>
              <a:gd name="T71" fmla="*/ 1233749 h 1020"/>
              <a:gd name="T72" fmla="*/ 939156 w 957"/>
              <a:gd name="T73" fmla="*/ 1392879 h 1020"/>
              <a:gd name="T74" fmla="*/ 726962 w 957"/>
              <a:gd name="T75" fmla="*/ 1306438 h 1020"/>
              <a:gd name="T76" fmla="*/ 939156 w 957"/>
              <a:gd name="T77" fmla="*/ 1770076 h 1020"/>
              <a:gd name="T78" fmla="*/ 939156 w 957"/>
              <a:gd name="T79" fmla="*/ 1799544 h 1020"/>
              <a:gd name="T80" fmla="*/ 939156 w 957"/>
              <a:gd name="T81" fmla="*/ 1856516 h 1020"/>
              <a:gd name="T82" fmla="*/ 915579 w 957"/>
              <a:gd name="T83" fmla="*/ 1903666 h 1020"/>
              <a:gd name="T84" fmla="*/ 939156 w 957"/>
              <a:gd name="T85" fmla="*/ 2003859 h 1020"/>
              <a:gd name="T86" fmla="*/ 497085 w 957"/>
              <a:gd name="T87" fmla="*/ 1434135 h 1020"/>
              <a:gd name="T88" fmla="*/ 671949 w 957"/>
              <a:gd name="T89" fmla="*/ 1257323 h 1020"/>
              <a:gd name="T90" fmla="*/ 520662 w 957"/>
              <a:gd name="T91" fmla="*/ 1019611 h 1020"/>
              <a:gd name="T92" fmla="*/ 497085 w 957"/>
              <a:gd name="T93" fmla="*/ 937099 h 1020"/>
              <a:gd name="T94" fmla="*/ 542274 w 957"/>
              <a:gd name="T95" fmla="*/ 669918 h 1020"/>
              <a:gd name="T96" fmla="*/ 497085 w 957"/>
              <a:gd name="T97" fmla="*/ 280933 h 1020"/>
              <a:gd name="T98" fmla="*/ 420459 w 957"/>
              <a:gd name="T99" fmla="*/ 614910 h 1020"/>
              <a:gd name="T100" fmla="*/ 497085 w 957"/>
              <a:gd name="T101" fmla="*/ 609016 h 1020"/>
              <a:gd name="T102" fmla="*/ 497085 w 957"/>
              <a:gd name="T103" fmla="*/ 937099 h 1020"/>
              <a:gd name="T104" fmla="*/ 446001 w 957"/>
              <a:gd name="T105" fmla="*/ 962638 h 1020"/>
              <a:gd name="T106" fmla="*/ 390988 w 957"/>
              <a:gd name="T107" fmla="*/ 705280 h 1020"/>
              <a:gd name="T108" fmla="*/ 497085 w 957"/>
              <a:gd name="T109" fmla="*/ 2003859 h 1020"/>
              <a:gd name="T110" fmla="*/ 5894 w 957"/>
              <a:gd name="T111" fmla="*/ 1817225 h 1020"/>
              <a:gd name="T112" fmla="*/ 497085 w 957"/>
              <a:gd name="T113" fmla="*/ 2003859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57"/>
              <a:gd name="T172" fmla="*/ 0 h 1020"/>
              <a:gd name="T173" fmla="*/ 957 w 957"/>
              <a:gd name="T174" fmla="*/ 1020 h 10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4821657" y="2659800"/>
            <a:ext cx="776045" cy="776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724986" y="1707654"/>
            <a:ext cx="904550" cy="9045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395849" y="1450531"/>
            <a:ext cx="1121219" cy="112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505563" y="1021290"/>
            <a:ext cx="654934" cy="6549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738322" y="2900981"/>
            <a:ext cx="836431" cy="8364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848195" y="2771234"/>
            <a:ext cx="817141" cy="8171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椭圆 82"/>
          <p:cNvSpPr/>
          <p:nvPr/>
        </p:nvSpPr>
        <p:spPr>
          <a:xfrm>
            <a:off x="3996820" y="2211710"/>
            <a:ext cx="449369" cy="44936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4" name="椭圆 83"/>
          <p:cNvSpPr/>
          <p:nvPr/>
        </p:nvSpPr>
        <p:spPr>
          <a:xfrm>
            <a:off x="4083906" y="1756709"/>
            <a:ext cx="137599" cy="13759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5" name="椭圆 84"/>
          <p:cNvSpPr/>
          <p:nvPr/>
        </p:nvSpPr>
        <p:spPr>
          <a:xfrm>
            <a:off x="6453690" y="2677796"/>
            <a:ext cx="307718" cy="30771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椭圆 85"/>
          <p:cNvSpPr/>
          <p:nvPr/>
        </p:nvSpPr>
        <p:spPr>
          <a:xfrm>
            <a:off x="5484352" y="2238925"/>
            <a:ext cx="269201" cy="26920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7" name="椭圆 86"/>
          <p:cNvSpPr/>
          <p:nvPr/>
        </p:nvSpPr>
        <p:spPr>
          <a:xfrm>
            <a:off x="4402423" y="3651869"/>
            <a:ext cx="345339" cy="345339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8" name="椭圆 87"/>
          <p:cNvSpPr/>
          <p:nvPr/>
        </p:nvSpPr>
        <p:spPr>
          <a:xfrm>
            <a:off x="5469729" y="3097627"/>
            <a:ext cx="211067" cy="211067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9" name="椭圆 88"/>
          <p:cNvSpPr/>
          <p:nvPr/>
        </p:nvSpPr>
        <p:spPr>
          <a:xfrm>
            <a:off x="6371925" y="1536293"/>
            <a:ext cx="245925" cy="24592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0" name="椭圆 89"/>
          <p:cNvSpPr/>
          <p:nvPr/>
        </p:nvSpPr>
        <p:spPr>
          <a:xfrm>
            <a:off x="3367979" y="1271362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2" name="椭圆 91"/>
          <p:cNvSpPr/>
          <p:nvPr/>
        </p:nvSpPr>
        <p:spPr>
          <a:xfrm>
            <a:off x="3360998" y="2587889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9" name="椭圆 98"/>
          <p:cNvSpPr/>
          <p:nvPr/>
        </p:nvSpPr>
        <p:spPr>
          <a:xfrm>
            <a:off x="3360030" y="3924073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" name="椭圆 102"/>
          <p:cNvSpPr/>
          <p:nvPr/>
        </p:nvSpPr>
        <p:spPr>
          <a:xfrm>
            <a:off x="7045505" y="1232764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" name="椭圆 103"/>
          <p:cNvSpPr/>
          <p:nvPr/>
        </p:nvSpPr>
        <p:spPr>
          <a:xfrm>
            <a:off x="7055145" y="2592462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5" name="椭圆 104"/>
          <p:cNvSpPr/>
          <p:nvPr/>
        </p:nvSpPr>
        <p:spPr>
          <a:xfrm>
            <a:off x="7045505" y="3794637"/>
            <a:ext cx="258866" cy="25886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" name="椭圆 112"/>
          <p:cNvSpPr/>
          <p:nvPr/>
        </p:nvSpPr>
        <p:spPr>
          <a:xfrm>
            <a:off x="5782136" y="2473329"/>
            <a:ext cx="98421" cy="9842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4336966" y="229345"/>
            <a:ext cx="28379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7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2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7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2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9" grpId="0" animBg="1"/>
      <p:bldP spid="103" grpId="0" animBg="1"/>
      <p:bldP spid="104" grpId="0" animBg="1"/>
      <p:bldP spid="105" grpId="0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箭头连接符 5"/>
          <p:cNvCxnSpPr/>
          <p:nvPr/>
        </p:nvCxnSpPr>
        <p:spPr>
          <a:xfrm>
            <a:off x="1857375" y="3038207"/>
            <a:ext cx="7181850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34"/>
          <p:cNvSpPr/>
          <p:nvPr/>
        </p:nvSpPr>
        <p:spPr>
          <a:xfrm>
            <a:off x="2260752" y="2578761"/>
            <a:ext cx="574328" cy="738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TextBox 93"/>
          <p:cNvSpPr txBox="1"/>
          <p:nvPr/>
        </p:nvSpPr>
        <p:spPr>
          <a:xfrm>
            <a:off x="3013501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完成的主要工作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 hidden="1"/>
          <p:cNvSpPr txBox="1"/>
          <p:nvPr/>
        </p:nvSpPr>
        <p:spPr>
          <a:xfrm>
            <a:off x="786349" y="950663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发现问题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是解决问题的先决条件，但仅仅满足有提出问题是不够的，提出问题的目的是为了有效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解决问题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。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人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生就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是解决一系列问题的过程。个体克服生活、学习、实践中新的矛盾时的复杂心理活动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，其中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主要是思维</a:t>
            </a:r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活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动</a:t>
            </a:r>
            <a:r>
              <a:rPr lang="zh-CN" altLang="en-US" sz="12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。教育心理学着重研究学生学习知识、应用知识中的问题解决。</a:t>
            </a:r>
            <a:endParaRPr lang="en-US" altLang="zh-CN" sz="12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273800" y="284604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5</a:t>
            </a:r>
            <a:r>
              <a:rPr lang="zh-CN" altLang="en-US" sz="1600" dirty="0" smtClean="0">
                <a:solidFill>
                  <a:schemeClr val="bg1"/>
                </a:solidFill>
              </a:rPr>
              <a:t>月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83464" y="3556349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/>
              <a:t>您的内容打在这里，或者通过复制您的文本后，在此框中选择</a:t>
            </a:r>
          </a:p>
        </p:txBody>
      </p:sp>
      <p:sp>
        <p:nvSpPr>
          <p:cNvPr id="65" name="矩形 64"/>
          <p:cNvSpPr/>
          <p:nvPr/>
        </p:nvSpPr>
        <p:spPr>
          <a:xfrm>
            <a:off x="8022698" y="3542060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/>
              <a:t>您的内容打在这里，或者通过复制您的文本后，在此框中选择</a:t>
            </a:r>
          </a:p>
        </p:txBody>
      </p:sp>
      <p:sp>
        <p:nvSpPr>
          <p:cNvPr id="66" name="矩形 65"/>
          <p:cNvSpPr/>
          <p:nvPr/>
        </p:nvSpPr>
        <p:spPr>
          <a:xfrm>
            <a:off x="6336651" y="3556349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/>
              <a:t>您的内容打在这里，或者通过复制您的文本后，在此框中选择</a:t>
            </a:r>
          </a:p>
        </p:txBody>
      </p:sp>
      <p:sp>
        <p:nvSpPr>
          <p:cNvPr id="67" name="矩形 66"/>
          <p:cNvSpPr/>
          <p:nvPr/>
        </p:nvSpPr>
        <p:spPr>
          <a:xfrm>
            <a:off x="2088301" y="1527524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tx2"/>
                </a:solidFill>
              </a:rPr>
              <a:t>您的内容打在这里，或者通过复制您的文本后，在此框中选择</a:t>
            </a:r>
          </a:p>
        </p:txBody>
      </p:sp>
      <p:sp>
        <p:nvSpPr>
          <p:cNvPr id="68" name="矩形 67"/>
          <p:cNvSpPr/>
          <p:nvPr/>
        </p:nvSpPr>
        <p:spPr>
          <a:xfrm>
            <a:off x="5433104" y="1513235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tx2"/>
                </a:solidFill>
              </a:rPr>
              <a:t>您的内容打在这里，或者通过复制您的文本后，在此框中选择</a:t>
            </a:r>
          </a:p>
        </p:txBody>
      </p:sp>
      <p:sp>
        <p:nvSpPr>
          <p:cNvPr id="69" name="矩形 68"/>
          <p:cNvSpPr/>
          <p:nvPr/>
        </p:nvSpPr>
        <p:spPr>
          <a:xfrm>
            <a:off x="3842861" y="1527524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tx2"/>
                </a:solidFill>
              </a:rPr>
              <a:t>您的内容打在这里，或者通过复制您的文本后，在此框中选择</a:t>
            </a:r>
          </a:p>
        </p:txBody>
      </p:sp>
      <p:sp>
        <p:nvSpPr>
          <p:cNvPr id="70" name="矩形 69"/>
          <p:cNvSpPr/>
          <p:nvPr/>
        </p:nvSpPr>
        <p:spPr>
          <a:xfrm>
            <a:off x="3017079" y="3557492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/>
              <a:t>您的内容打在这里，或者通过复制您的文本后，在此框中选择</a:t>
            </a:r>
          </a:p>
        </p:txBody>
      </p:sp>
      <p:sp>
        <p:nvSpPr>
          <p:cNvPr id="71" name="矩形 70"/>
          <p:cNvSpPr/>
          <p:nvPr/>
        </p:nvSpPr>
        <p:spPr>
          <a:xfrm>
            <a:off x="7132404" y="1528665"/>
            <a:ext cx="9083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dirty="0">
                <a:solidFill>
                  <a:schemeClr val="tx2"/>
                </a:solidFill>
              </a:rPr>
              <a:t>您的内容打在这里，或者通过复制您的文本后，在此框中选择</a:t>
            </a:r>
          </a:p>
        </p:txBody>
      </p:sp>
      <p:sp>
        <p:nvSpPr>
          <p:cNvPr id="51" name="椭圆 34"/>
          <p:cNvSpPr/>
          <p:nvPr/>
        </p:nvSpPr>
        <p:spPr>
          <a:xfrm>
            <a:off x="4009879" y="2560543"/>
            <a:ext cx="574328" cy="738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34"/>
          <p:cNvSpPr/>
          <p:nvPr/>
        </p:nvSpPr>
        <p:spPr>
          <a:xfrm>
            <a:off x="5600122" y="2618451"/>
            <a:ext cx="574328" cy="738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34"/>
          <p:cNvSpPr/>
          <p:nvPr/>
        </p:nvSpPr>
        <p:spPr>
          <a:xfrm>
            <a:off x="7299422" y="2662507"/>
            <a:ext cx="574328" cy="73861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 rot="10800000">
            <a:off x="4797696" y="2737005"/>
            <a:ext cx="633946" cy="82364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 rot="10800000">
            <a:off x="6447971" y="2760028"/>
            <a:ext cx="633946" cy="82364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 rot="10800000">
            <a:off x="8123886" y="2626386"/>
            <a:ext cx="633946" cy="82364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011479" y="2851264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7</a:t>
            </a:r>
            <a:r>
              <a:rPr lang="zh-CN" altLang="en-US" dirty="0" smtClean="0">
                <a:solidFill>
                  <a:schemeClr val="bg1"/>
                </a:solidFill>
              </a:rPr>
              <a:t>月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48410" y="287572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8</a:t>
            </a:r>
            <a:r>
              <a:rPr lang="zh-CN" altLang="en-US" dirty="0" smtClean="0">
                <a:solidFill>
                  <a:schemeClr val="tx2"/>
                </a:solidFill>
              </a:rPr>
              <a:t>月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21027" y="2851264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 smtClean="0">
                <a:solidFill>
                  <a:schemeClr val="bg1"/>
                </a:solidFill>
              </a:rPr>
              <a:t>月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61808" y="286600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9</a:t>
            </a:r>
            <a:r>
              <a:rPr lang="zh-CN" altLang="en-US" dirty="0" smtClean="0">
                <a:solidFill>
                  <a:schemeClr val="tx2"/>
                </a:solidFill>
              </a:rPr>
              <a:t>月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20327" y="290863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10</a:t>
            </a:r>
            <a:r>
              <a:rPr lang="zh-CN" altLang="en-US" dirty="0" smtClean="0">
                <a:solidFill>
                  <a:schemeClr val="bg1"/>
                </a:solidFill>
              </a:rPr>
              <a:t>月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136500" y="276725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11</a:t>
            </a:r>
            <a:r>
              <a:rPr lang="zh-CN" altLang="en-US" dirty="0" smtClean="0">
                <a:solidFill>
                  <a:schemeClr val="tx2"/>
                </a:solidFill>
              </a:rPr>
              <a:t>月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 rot="10800000">
            <a:off x="3138895" y="2691082"/>
            <a:ext cx="633946" cy="82364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6251" y="282461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6</a:t>
            </a:r>
            <a:r>
              <a:rPr lang="zh-CN" altLang="en-US" dirty="0" smtClean="0">
                <a:solidFill>
                  <a:schemeClr val="tx2"/>
                </a:solidFill>
              </a:rPr>
              <a:t>月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4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3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94" grpId="0"/>
          <p:bldP spid="24" grpId="0"/>
          <p:bldP spid="22" grpId="0"/>
          <p:bldP spid="61" grpId="0"/>
          <p:bldP spid="12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51" grpId="0" animBg="1"/>
          <p:bldP spid="52" grpId="0" animBg="1"/>
          <p:bldP spid="57" grpId="0" animBg="1"/>
          <p:bldP spid="76" grpId="0"/>
          <p:bldP spid="77" grpId="0"/>
          <p:bldP spid="78" grpId="0"/>
          <p:bldP spid="79" grpId="0"/>
          <p:bldP spid="80" grpId="0"/>
          <p:bldP spid="83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94" grpId="0"/>
          <p:bldP spid="24" grpId="0"/>
          <p:bldP spid="22" grpId="0"/>
          <p:bldP spid="61" grpId="0"/>
          <p:bldP spid="12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51" grpId="0" animBg="1"/>
          <p:bldP spid="52" grpId="0" animBg="1"/>
          <p:bldP spid="57" grpId="0" animBg="1"/>
          <p:bldP spid="76" grpId="0"/>
          <p:bldP spid="77" grpId="0"/>
          <p:bldP spid="78" grpId="0"/>
          <p:bldP spid="79" grpId="0"/>
          <p:bldP spid="80" grpId="0"/>
          <p:bldP spid="83" grpId="0"/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3276465" y="206330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年度完成的主要工作</a:t>
            </a:r>
            <a:endParaRPr lang="zh-CN" altLang="en-US" sz="32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769207" y="1338828"/>
            <a:ext cx="489269" cy="4892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同心圆 9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93" name="椭圆 92"/>
          <p:cNvSpPr/>
          <p:nvPr/>
        </p:nvSpPr>
        <p:spPr>
          <a:xfrm>
            <a:off x="6152168" y="1875678"/>
            <a:ext cx="542912" cy="542912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tx1"/>
              </a:solidFill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115491" y="2620945"/>
            <a:ext cx="691340" cy="69134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同心圆 9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92" name="椭圆 91"/>
          <p:cNvSpPr/>
          <p:nvPr/>
        </p:nvSpPr>
        <p:spPr>
          <a:xfrm>
            <a:off x="5413059" y="3199534"/>
            <a:ext cx="765858" cy="76585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4174314" y="2961719"/>
            <a:ext cx="1056197" cy="10561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椭圆 79"/>
          <p:cNvSpPr/>
          <p:nvPr/>
        </p:nvSpPr>
        <p:spPr>
          <a:xfrm>
            <a:off x="3598437" y="1644492"/>
            <a:ext cx="1244861" cy="1244861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TextBox 142"/>
          <p:cNvSpPr txBox="1"/>
          <p:nvPr/>
        </p:nvSpPr>
        <p:spPr>
          <a:xfrm>
            <a:off x="7258120" y="1244382"/>
            <a:ext cx="181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267466" y="1375953"/>
            <a:ext cx="95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添加你的标题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657944" y="202330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添加标题文字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775791" y="27440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添加你的标题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264274" y="3599400"/>
            <a:ext cx="79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添加你的标题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147" name="直接连接符 146"/>
          <p:cNvCxnSpPr/>
          <p:nvPr/>
        </p:nvCxnSpPr>
        <p:spPr>
          <a:xfrm flipV="1">
            <a:off x="7805797" y="2710603"/>
            <a:ext cx="0" cy="3600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/>
        </p:nvCxnSpPr>
        <p:spPr>
          <a:xfrm flipV="1">
            <a:off x="7693350" y="1990772"/>
            <a:ext cx="0" cy="3600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 flipV="1">
            <a:off x="3061783" y="3473103"/>
            <a:ext cx="0" cy="3600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 flipV="1">
            <a:off x="2622722" y="1945552"/>
            <a:ext cx="0" cy="2252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651783" y="1964532"/>
            <a:ext cx="149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79418" y="2688432"/>
            <a:ext cx="1307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85266" y="3604370"/>
            <a:ext cx="1673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26472" y="1900190"/>
            <a:ext cx="1116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66101" y="197981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添加你的标题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2622315" y="1950996"/>
            <a:ext cx="0" cy="3600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3029458" y="3430474"/>
            <a:ext cx="0" cy="22524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061783" y="3385112"/>
            <a:ext cx="1116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您的内容打在这里，或者通过复制您的文本后，在此</a:t>
            </a:r>
            <a:r>
              <a:rPr lang="zh-CN" altLang="en-US" sz="1000" dirty="0" smtClean="0"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框</a:t>
            </a:r>
            <a:endParaRPr lang="en-US" altLang="zh-CN" sz="1000" dirty="0" smtClean="0"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53787" y="346473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2"/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添加你的标题</a:t>
            </a:r>
            <a:endParaRPr lang="en-US" altLang="zh-CN" sz="1200" dirty="0" smtClean="0">
              <a:solidFill>
                <a:schemeClr val="tx2"/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 flipV="1">
            <a:off x="3029051" y="3435918"/>
            <a:ext cx="0" cy="36005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585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9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93" grpId="0" animBg="1"/>
          <p:bldP spid="92" grpId="0" animBg="1"/>
          <p:bldP spid="80" grpId="0" animBg="1"/>
          <p:bldP spid="143" grpId="0"/>
          <p:bldP spid="145" grpId="0"/>
          <p:bldP spid="139" grpId="0"/>
          <p:bldP spid="133" grpId="0"/>
          <p:bldP spid="12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9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4" grpId="0"/>
          <p:bldP spid="93" grpId="0" animBg="1"/>
          <p:bldP spid="92" grpId="0" animBg="1"/>
          <p:bldP spid="80" grpId="0" animBg="1"/>
          <p:bldP spid="143" grpId="0"/>
          <p:bldP spid="145" grpId="0"/>
          <p:bldP spid="139" grpId="0"/>
          <p:bldP spid="133" grpId="0"/>
          <p:bldP spid="12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7" grpId="0"/>
          <p:bldP spid="4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3801</Words>
  <Application>Microsoft Office PowerPoint</Application>
  <PresentationFormat>全屏显示(16:9)</PresentationFormat>
  <Paragraphs>415</Paragraphs>
  <Slides>37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Watford DB</vt:lpstr>
      <vt:lpstr>Arial</vt:lpstr>
      <vt:lpstr>Calibri</vt:lpstr>
      <vt:lpstr>Impact</vt:lpstr>
      <vt:lpstr>方正兰亭细黑_GBK</vt:lpstr>
      <vt:lpstr>Stencil</vt:lpstr>
      <vt:lpstr>造字工房劲黑（非商用）常规体</vt:lpstr>
      <vt:lpstr>Calibri Light</vt:lpstr>
      <vt:lpstr>Segoe UI Black</vt:lpstr>
      <vt:lpstr>方正兰亭细黑_GBK_M</vt:lpstr>
      <vt:lpstr>张海山锐线体简</vt:lpstr>
      <vt:lpstr>宋体</vt:lpstr>
      <vt:lpstr>Arial Unicode MS</vt:lpstr>
      <vt:lpstr>方正兰亭黑_GBK</vt:lpstr>
      <vt:lpstr>微软雅黑</vt:lpstr>
      <vt:lpstr>Kozuka Gothic Pro R</vt:lpstr>
      <vt:lpstr>方正兰亭粗黑简体</vt:lpstr>
      <vt:lpstr>造字工房悦黑体验版细体</vt:lpstr>
      <vt:lpstr>方正大黑简体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www.microsoft.com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74</cp:revision>
  <dcterms:created xsi:type="dcterms:W3CDTF">2015-01-22T11:01:02Z</dcterms:created>
  <dcterms:modified xsi:type="dcterms:W3CDTF">2016-11-06T10:16:21Z</dcterms:modified>
  <cp:category>锐旗设计；https://9ppt.taobao.com</cp:category>
</cp:coreProperties>
</file>